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Lst>
  <p:notesMasterIdLst>
    <p:notesMasterId r:id="rId44"/>
  </p:notesMasterIdLst>
  <p:sldIdLst>
    <p:sldId id="257" r:id="rId3"/>
    <p:sldId id="593" r:id="rId4"/>
    <p:sldId id="742" r:id="rId5"/>
    <p:sldId id="743" r:id="rId6"/>
    <p:sldId id="744" r:id="rId7"/>
    <p:sldId id="600" r:id="rId8"/>
    <p:sldId id="612" r:id="rId9"/>
    <p:sldId id="756" r:id="rId10"/>
    <p:sldId id="757" r:id="rId11"/>
    <p:sldId id="791" r:id="rId12"/>
    <p:sldId id="601" r:id="rId13"/>
    <p:sldId id="602" r:id="rId14"/>
    <p:sldId id="762" r:id="rId15"/>
    <p:sldId id="763" r:id="rId16"/>
    <p:sldId id="764" r:id="rId17"/>
    <p:sldId id="603" r:id="rId18"/>
    <p:sldId id="766" r:id="rId19"/>
    <p:sldId id="767" r:id="rId20"/>
    <p:sldId id="768" r:id="rId21"/>
    <p:sldId id="769" r:id="rId22"/>
    <p:sldId id="770" r:id="rId23"/>
    <p:sldId id="771" r:id="rId24"/>
    <p:sldId id="772" r:id="rId25"/>
    <p:sldId id="773" r:id="rId26"/>
    <p:sldId id="774" r:id="rId27"/>
    <p:sldId id="780" r:id="rId28"/>
    <p:sldId id="781" r:id="rId29"/>
    <p:sldId id="782" r:id="rId30"/>
    <p:sldId id="789" r:id="rId31"/>
    <p:sldId id="775" r:id="rId32"/>
    <p:sldId id="790" r:id="rId33"/>
    <p:sldId id="776" r:id="rId34"/>
    <p:sldId id="777" r:id="rId35"/>
    <p:sldId id="778" r:id="rId36"/>
    <p:sldId id="779" r:id="rId37"/>
    <p:sldId id="783" r:id="rId38"/>
    <p:sldId id="784" r:id="rId39"/>
    <p:sldId id="785" r:id="rId40"/>
    <p:sldId id="786" r:id="rId41"/>
    <p:sldId id="787" r:id="rId42"/>
    <p:sldId id="788" r:id="rId4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86385" autoAdjust="0"/>
  </p:normalViewPr>
  <p:slideViewPr>
    <p:cSldViewPr>
      <p:cViewPr varScale="1">
        <p:scale>
          <a:sx n="91" d="100"/>
          <a:sy n="91" d="100"/>
        </p:scale>
        <p:origin x="-1278" y="-108"/>
      </p:cViewPr>
      <p:guideLst>
        <p:guide orient="horz" pos="2160"/>
        <p:guide pos="2880"/>
      </p:guideLst>
    </p:cSldViewPr>
  </p:slideViewPr>
  <p:outlineViewPr>
    <p:cViewPr>
      <p:scale>
        <a:sx n="33" d="100"/>
        <a:sy n="33" d="100"/>
      </p:scale>
      <p:origin x="0" y="638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E6B6C-52D6-4BC2-BD08-DF89B16425C1}" type="datetimeFigureOut">
              <a:rPr kumimoji="1" lang="ja-JP" altLang="en-US" smtClean="0"/>
              <a:t>2020/6/27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2F452-7ADE-47A2-8F15-7767AFC99EEE}" type="slidenum">
              <a:rPr kumimoji="1" lang="ja-JP" altLang="en-US" smtClean="0"/>
              <a:t>‹#›</a:t>
            </a:fld>
            <a:endParaRPr kumimoji="1" lang="ja-JP" altLang="en-US"/>
          </a:p>
        </p:txBody>
      </p:sp>
    </p:spTree>
    <p:extLst>
      <p:ext uri="{BB962C8B-B14F-4D97-AF65-F5344CB8AC3E}">
        <p14:creationId xmlns:p14="http://schemas.microsoft.com/office/powerpoint/2010/main" val="31438840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3778" name="Rectangle 7"/>
          <p:cNvSpPr>
            <a:spLocks noGrp="1" noChangeArrowheads="1"/>
          </p:cNvSpPr>
          <p:nvPr/>
        </p:nvSpPr>
        <p:spPr bwMode="auto">
          <a:xfrm>
            <a:off x="3886200" y="8683625"/>
            <a:ext cx="29702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5" rIns="91413" bIns="45705" anchor="b"/>
          <a:lstStyle>
            <a:lvl1pPr>
              <a:defRPr sz="3200">
                <a:solidFill>
                  <a:schemeClr val="tx1"/>
                </a:solidFill>
                <a:latin typeface="Times New Roman" pitchFamily="18" charset="0"/>
                <a:ea typeface="SimSun" pitchFamily="2" charset="-122"/>
              </a:defRPr>
            </a:lvl1pPr>
            <a:lvl2pPr marL="742950" indent="-285750">
              <a:defRPr sz="3200">
                <a:solidFill>
                  <a:schemeClr val="tx1"/>
                </a:solidFill>
                <a:latin typeface="Times New Roman" pitchFamily="18" charset="0"/>
                <a:ea typeface="SimSun" pitchFamily="2" charset="-122"/>
              </a:defRPr>
            </a:lvl2pPr>
            <a:lvl3pPr marL="1143000" indent="-228600">
              <a:defRPr sz="3200">
                <a:solidFill>
                  <a:schemeClr val="tx1"/>
                </a:solidFill>
                <a:latin typeface="Times New Roman" pitchFamily="18" charset="0"/>
                <a:ea typeface="SimSun" pitchFamily="2" charset="-122"/>
              </a:defRPr>
            </a:lvl3pPr>
            <a:lvl4pPr marL="1600200" indent="-228600">
              <a:defRPr sz="3200">
                <a:solidFill>
                  <a:schemeClr val="tx1"/>
                </a:solidFill>
                <a:latin typeface="Times New Roman" pitchFamily="18" charset="0"/>
                <a:ea typeface="SimSun" pitchFamily="2" charset="-122"/>
              </a:defRPr>
            </a:lvl4pPr>
            <a:lvl5pPr marL="2057400" indent="-228600">
              <a:defRPr sz="32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buFont typeface="Arial" pitchFamily="34" charset="0"/>
              <a:defRPr sz="32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buFont typeface="Arial" pitchFamily="34" charset="0"/>
              <a:defRPr sz="32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buFont typeface="Arial" pitchFamily="34" charset="0"/>
              <a:defRPr sz="32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buFont typeface="Arial" pitchFamily="34" charset="0"/>
              <a:defRPr sz="3200">
                <a:solidFill>
                  <a:schemeClr val="tx1"/>
                </a:solidFill>
                <a:latin typeface="Times New Roman" pitchFamily="18" charset="0"/>
                <a:ea typeface="SimSun" pitchFamily="2" charset="-122"/>
              </a:defRPr>
            </a:lvl9pPr>
          </a:lstStyle>
          <a:p>
            <a:pPr algn="r" fontAlgn="base">
              <a:spcBef>
                <a:spcPct val="20000"/>
              </a:spcBef>
              <a:spcAft>
                <a:spcPct val="0"/>
              </a:spcAft>
              <a:buClr>
                <a:srgbClr val="3366FF"/>
              </a:buClr>
              <a:buSzPct val="80000"/>
              <a:buFont typeface="Wingdings" pitchFamily="2" charset="2"/>
              <a:buNone/>
            </a:pPr>
            <a:fld id="{832C2A5F-E90A-4888-BA45-7ADCD3381C97}" type="slidenum">
              <a:rPr kumimoji="0" lang="en-US" altLang="ja-JP" sz="1200">
                <a:solidFill>
                  <a:srgbClr val="FFFFFF"/>
                </a:solidFill>
                <a:latin typeface="Arial" pitchFamily="34" charset="0"/>
                <a:ea typeface="ＭＳ Ｐゴシック" pitchFamily="50" charset="-128"/>
                <a:sym typeface="Arial" pitchFamily="34" charset="0"/>
              </a:rPr>
              <a:pPr algn="r" fontAlgn="base">
                <a:spcBef>
                  <a:spcPct val="20000"/>
                </a:spcBef>
                <a:spcAft>
                  <a:spcPct val="0"/>
                </a:spcAft>
                <a:buClr>
                  <a:srgbClr val="3366FF"/>
                </a:buClr>
                <a:buSzPct val="80000"/>
                <a:buFont typeface="Wingdings" pitchFamily="2" charset="2"/>
                <a:buNone/>
              </a:pPr>
              <a:t>1</a:t>
            </a:fld>
            <a:endParaRPr kumimoji="0" lang="en-US" altLang="ja-JP" sz="1200">
              <a:solidFill>
                <a:srgbClr val="FFFFFF"/>
              </a:solidFill>
              <a:latin typeface="Arial" pitchFamily="34" charset="0"/>
              <a:ea typeface="ＭＳ Ｐゴシック" pitchFamily="50" charset="-128"/>
              <a:sym typeface="Arial" pitchFamily="34" charset="0"/>
            </a:endParaRPr>
          </a:p>
        </p:txBody>
      </p:sp>
      <p:sp>
        <p:nvSpPr>
          <p:cNvPr id="203779" name="Rectangle 7"/>
          <p:cNvSpPr>
            <a:spLocks noGrp="1" noChangeArrowheads="1"/>
          </p:cNvSpPr>
          <p:nvPr/>
        </p:nvSpPr>
        <p:spPr bwMode="auto">
          <a:xfrm>
            <a:off x="3886200" y="8683625"/>
            <a:ext cx="29702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5" rIns="91413" bIns="45705" anchor="b"/>
          <a:lstStyle>
            <a:lvl1pPr>
              <a:defRPr sz="3200">
                <a:solidFill>
                  <a:schemeClr val="tx1"/>
                </a:solidFill>
                <a:latin typeface="Times New Roman" pitchFamily="18" charset="0"/>
                <a:ea typeface="SimSun" pitchFamily="2" charset="-122"/>
              </a:defRPr>
            </a:lvl1pPr>
            <a:lvl2pPr marL="742950" indent="-285750">
              <a:defRPr sz="3200">
                <a:solidFill>
                  <a:schemeClr val="tx1"/>
                </a:solidFill>
                <a:latin typeface="Times New Roman" pitchFamily="18" charset="0"/>
                <a:ea typeface="SimSun" pitchFamily="2" charset="-122"/>
              </a:defRPr>
            </a:lvl2pPr>
            <a:lvl3pPr marL="1143000" indent="-228600">
              <a:defRPr sz="3200">
                <a:solidFill>
                  <a:schemeClr val="tx1"/>
                </a:solidFill>
                <a:latin typeface="Times New Roman" pitchFamily="18" charset="0"/>
                <a:ea typeface="SimSun" pitchFamily="2" charset="-122"/>
              </a:defRPr>
            </a:lvl3pPr>
            <a:lvl4pPr marL="1600200" indent="-228600">
              <a:defRPr sz="3200">
                <a:solidFill>
                  <a:schemeClr val="tx1"/>
                </a:solidFill>
                <a:latin typeface="Times New Roman" pitchFamily="18" charset="0"/>
                <a:ea typeface="SimSun" pitchFamily="2" charset="-122"/>
              </a:defRPr>
            </a:lvl4pPr>
            <a:lvl5pPr marL="2057400" indent="-228600">
              <a:defRPr sz="32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buFont typeface="Arial" pitchFamily="34" charset="0"/>
              <a:defRPr sz="32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buFont typeface="Arial" pitchFamily="34" charset="0"/>
              <a:defRPr sz="32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buFont typeface="Arial" pitchFamily="34" charset="0"/>
              <a:defRPr sz="32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buFont typeface="Arial" pitchFamily="34" charset="0"/>
              <a:defRPr sz="3200">
                <a:solidFill>
                  <a:schemeClr val="tx1"/>
                </a:solidFill>
                <a:latin typeface="Times New Roman" pitchFamily="18" charset="0"/>
                <a:ea typeface="SimSun" pitchFamily="2" charset="-122"/>
              </a:defRPr>
            </a:lvl9pPr>
          </a:lstStyle>
          <a:p>
            <a:pPr algn="r" fontAlgn="base">
              <a:spcBef>
                <a:spcPct val="20000"/>
              </a:spcBef>
              <a:spcAft>
                <a:spcPct val="0"/>
              </a:spcAft>
              <a:buClr>
                <a:srgbClr val="3366FF"/>
              </a:buClr>
              <a:buSzPct val="80000"/>
              <a:buFont typeface="Wingdings" pitchFamily="2" charset="2"/>
              <a:buNone/>
            </a:pPr>
            <a:fld id="{7010E54C-4EFC-49D9-B862-ADA2B265987D}" type="slidenum">
              <a:rPr kumimoji="0" lang="en-US" altLang="ja-JP" sz="1200">
                <a:solidFill>
                  <a:srgbClr val="FFFFFF"/>
                </a:solidFill>
                <a:latin typeface="Arial" pitchFamily="34" charset="0"/>
                <a:ea typeface="ＭＳ Ｐゴシック" pitchFamily="50" charset="-128"/>
                <a:sym typeface="Arial" pitchFamily="34" charset="0"/>
              </a:rPr>
              <a:pPr algn="r" fontAlgn="base">
                <a:spcBef>
                  <a:spcPct val="20000"/>
                </a:spcBef>
                <a:spcAft>
                  <a:spcPct val="0"/>
                </a:spcAft>
                <a:buClr>
                  <a:srgbClr val="3366FF"/>
                </a:buClr>
                <a:buSzPct val="80000"/>
                <a:buFont typeface="Wingdings" pitchFamily="2" charset="2"/>
                <a:buNone/>
              </a:pPr>
              <a:t>1</a:t>
            </a:fld>
            <a:endParaRPr kumimoji="0" lang="en-US" altLang="ja-JP" sz="1200">
              <a:solidFill>
                <a:srgbClr val="FFFFFF"/>
              </a:solidFill>
              <a:latin typeface="Arial" pitchFamily="34" charset="0"/>
              <a:ea typeface="ＭＳ Ｐゴシック" pitchFamily="50" charset="-128"/>
              <a:sym typeface="Arial" pitchFamily="34" charset="0"/>
            </a:endParaRPr>
          </a:p>
        </p:txBody>
      </p:sp>
      <p:sp>
        <p:nvSpPr>
          <p:cNvPr id="203780" name="Rectangle 7"/>
          <p:cNvSpPr>
            <a:spLocks noGrp="1" noChangeArrowheads="1"/>
          </p:cNvSpPr>
          <p:nvPr/>
        </p:nvSpPr>
        <p:spPr bwMode="auto">
          <a:xfrm>
            <a:off x="3886200" y="8683625"/>
            <a:ext cx="29702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5" rIns="91413" bIns="45705" anchor="b"/>
          <a:lstStyle>
            <a:lvl1pPr>
              <a:defRPr sz="3200">
                <a:solidFill>
                  <a:schemeClr val="tx1"/>
                </a:solidFill>
                <a:latin typeface="Times New Roman" pitchFamily="18" charset="0"/>
                <a:ea typeface="SimSun" pitchFamily="2" charset="-122"/>
              </a:defRPr>
            </a:lvl1pPr>
            <a:lvl2pPr marL="742950" indent="-285750">
              <a:defRPr sz="3200">
                <a:solidFill>
                  <a:schemeClr val="tx1"/>
                </a:solidFill>
                <a:latin typeface="Times New Roman" pitchFamily="18" charset="0"/>
                <a:ea typeface="SimSun" pitchFamily="2" charset="-122"/>
              </a:defRPr>
            </a:lvl2pPr>
            <a:lvl3pPr marL="1143000" indent="-228600">
              <a:defRPr sz="3200">
                <a:solidFill>
                  <a:schemeClr val="tx1"/>
                </a:solidFill>
                <a:latin typeface="Times New Roman" pitchFamily="18" charset="0"/>
                <a:ea typeface="SimSun" pitchFamily="2" charset="-122"/>
              </a:defRPr>
            </a:lvl3pPr>
            <a:lvl4pPr marL="1600200" indent="-228600">
              <a:defRPr sz="3200">
                <a:solidFill>
                  <a:schemeClr val="tx1"/>
                </a:solidFill>
                <a:latin typeface="Times New Roman" pitchFamily="18" charset="0"/>
                <a:ea typeface="SimSun" pitchFamily="2" charset="-122"/>
              </a:defRPr>
            </a:lvl4pPr>
            <a:lvl5pPr marL="2057400" indent="-228600">
              <a:defRPr sz="32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buFont typeface="Arial" pitchFamily="34" charset="0"/>
              <a:defRPr sz="32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buFont typeface="Arial" pitchFamily="34" charset="0"/>
              <a:defRPr sz="32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buFont typeface="Arial" pitchFamily="34" charset="0"/>
              <a:defRPr sz="32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buFont typeface="Arial" pitchFamily="34" charset="0"/>
              <a:defRPr sz="3200">
                <a:solidFill>
                  <a:schemeClr val="tx1"/>
                </a:solidFill>
                <a:latin typeface="Times New Roman" pitchFamily="18" charset="0"/>
                <a:ea typeface="SimSun" pitchFamily="2" charset="-122"/>
              </a:defRPr>
            </a:lvl9pPr>
          </a:lstStyle>
          <a:p>
            <a:pPr algn="r" fontAlgn="base">
              <a:spcBef>
                <a:spcPct val="20000"/>
              </a:spcBef>
              <a:spcAft>
                <a:spcPct val="0"/>
              </a:spcAft>
              <a:buClr>
                <a:srgbClr val="3366FF"/>
              </a:buClr>
              <a:buSzPct val="80000"/>
              <a:buFont typeface="Wingdings" pitchFamily="2" charset="2"/>
              <a:buNone/>
            </a:pPr>
            <a:fld id="{733883B1-BB81-4F04-8C26-F6E669AB25F8}" type="slidenum">
              <a:rPr kumimoji="0" lang="en-US" altLang="ja-JP" sz="1200">
                <a:solidFill>
                  <a:srgbClr val="FFFFFF"/>
                </a:solidFill>
                <a:latin typeface="Arial" pitchFamily="34" charset="0"/>
                <a:ea typeface="ＭＳ Ｐゴシック" pitchFamily="50" charset="-128"/>
                <a:sym typeface="Arial" pitchFamily="34" charset="0"/>
              </a:rPr>
              <a:pPr algn="r" fontAlgn="base">
                <a:spcBef>
                  <a:spcPct val="20000"/>
                </a:spcBef>
                <a:spcAft>
                  <a:spcPct val="0"/>
                </a:spcAft>
                <a:buClr>
                  <a:srgbClr val="3366FF"/>
                </a:buClr>
                <a:buSzPct val="80000"/>
                <a:buFont typeface="Wingdings" pitchFamily="2" charset="2"/>
                <a:buNone/>
              </a:pPr>
              <a:t>1</a:t>
            </a:fld>
            <a:endParaRPr kumimoji="0" lang="en-US" altLang="ja-JP" sz="1200">
              <a:solidFill>
                <a:srgbClr val="FFFFFF"/>
              </a:solidFill>
              <a:latin typeface="Arial" pitchFamily="34" charset="0"/>
              <a:ea typeface="ＭＳ Ｐゴシック" pitchFamily="50" charset="-128"/>
              <a:sym typeface="Arial" pitchFamily="34" charset="0"/>
            </a:endParaRPr>
          </a:p>
        </p:txBody>
      </p:sp>
      <p:sp>
        <p:nvSpPr>
          <p:cNvPr id="203781" name="Rectangle 2"/>
          <p:cNvSpPr>
            <a:spLocks noGrp="1" noRot="1" noChangeAspect="1" noChangeArrowheads="1" noTextEdit="1"/>
          </p:cNvSpPr>
          <p:nvPr>
            <p:ph type="sldImg" idx="4294967295"/>
          </p:nvPr>
        </p:nvSpPr>
        <p:spPr>
          <a:xfrm>
            <a:off x="5562600" y="10153650"/>
            <a:ext cx="715963" cy="536575"/>
          </a:xfrm>
        </p:spPr>
      </p:sp>
      <p:sp>
        <p:nvSpPr>
          <p:cNvPr id="203782" name="Rectangle 3"/>
          <p:cNvSpPr>
            <a:spLocks noGrp="1" noRot="1" noChangeAspect="1" noChangeArrowheads="1" noTextEdit="1"/>
          </p:cNvSpPr>
          <p:nvPr>
            <p:ph type="body" idx="1"/>
          </p:nvPr>
        </p:nvSpPr>
        <p:spPr bwMode="auto">
          <a:xfrm>
            <a:off x="4721225" y="11871325"/>
            <a:ext cx="3609975" cy="62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531278756"/>
      </p:ext>
    </p:extLst>
  </p:cSld>
  <p:clrMapOvr>
    <a:overrideClrMapping bg1="dk2" tx1="lt1" bg2="dk1" tx2="lt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kumimoji="1">
                <a:solidFill>
                  <a:schemeClr val="tx1"/>
                </a:solidFill>
                <a:latin typeface="ＭＳ Ｐゴシック" pitchFamily="50" charset="-128"/>
                <a:ea typeface="ＭＳ Ｐゴシック" pitchFamily="50" charset="-128"/>
              </a:defRPr>
            </a:lvl1pPr>
            <a:lvl2pPr marL="742950" indent="-285750" defTabSz="909638" eaLnBrk="0" hangingPunct="0">
              <a:defRPr kumimoji="1">
                <a:solidFill>
                  <a:schemeClr val="tx1"/>
                </a:solidFill>
                <a:latin typeface="ＭＳ Ｐゴシック" pitchFamily="50" charset="-128"/>
                <a:ea typeface="ＭＳ Ｐゴシック" pitchFamily="50" charset="-128"/>
              </a:defRPr>
            </a:lvl2pPr>
            <a:lvl3pPr marL="1143000" indent="-228600" defTabSz="909638" eaLnBrk="0" hangingPunct="0">
              <a:defRPr kumimoji="1">
                <a:solidFill>
                  <a:schemeClr val="tx1"/>
                </a:solidFill>
                <a:latin typeface="ＭＳ Ｐゴシック" pitchFamily="50" charset="-128"/>
                <a:ea typeface="ＭＳ Ｐゴシック" pitchFamily="50" charset="-128"/>
              </a:defRPr>
            </a:lvl3pPr>
            <a:lvl4pPr marL="1600200" indent="-228600" defTabSz="909638" eaLnBrk="0" hangingPunct="0">
              <a:defRPr kumimoji="1">
                <a:solidFill>
                  <a:schemeClr val="tx1"/>
                </a:solidFill>
                <a:latin typeface="ＭＳ Ｐゴシック" pitchFamily="50" charset="-128"/>
                <a:ea typeface="ＭＳ Ｐゴシック" pitchFamily="50" charset="-128"/>
              </a:defRPr>
            </a:lvl4pPr>
            <a:lvl5pPr marL="2057400" indent="-228600" defTabSz="909638" eaLnBrk="0" hangingPunct="0">
              <a:defRPr kumimoji="1">
                <a:solidFill>
                  <a:schemeClr val="tx1"/>
                </a:solidFill>
                <a:latin typeface="ＭＳ Ｐゴシック" pitchFamily="50" charset="-128"/>
                <a:ea typeface="ＭＳ Ｐゴシック" pitchFamily="50" charset="-128"/>
              </a:defRPr>
            </a:lvl5pPr>
            <a:lvl6pPr marL="25146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eaLnBrk="1" hangingPunct="1"/>
            <a:fld id="{A2B3EC5D-0CB2-46D6-8863-DB1D0164C4D4}" type="slidenum">
              <a:rPr lang="en-US" altLang="ja-JP" smtClean="0">
                <a:solidFill>
                  <a:srgbClr val="000000"/>
                </a:solidFill>
                <a:latin typeface="ＭＳ ゴシック" pitchFamily="49" charset="-128"/>
                <a:ea typeface="ＭＳ ゴシック" pitchFamily="49" charset="-128"/>
              </a:rPr>
              <a:pPr eaLnBrk="1" hangingPunct="1"/>
              <a:t>20</a:t>
            </a:fld>
            <a:endParaRPr lang="en-US" altLang="ja-JP" smtClean="0">
              <a:solidFill>
                <a:srgbClr val="000000"/>
              </a:solidFill>
              <a:latin typeface="ＭＳ ゴシック" pitchFamily="49" charset="-128"/>
              <a:ea typeface="ＭＳ ゴシック" pitchFamily="49" charset="-128"/>
            </a:endParaRPr>
          </a:p>
        </p:txBody>
      </p:sp>
      <p:sp>
        <p:nvSpPr>
          <p:cNvPr id="122883" name="Rectangle 7"/>
          <p:cNvSpPr txBox="1">
            <a:spLocks noGrp="1" noChangeArrowheads="1"/>
          </p:cNvSpPr>
          <p:nvPr/>
        </p:nvSpPr>
        <p:spPr bwMode="auto">
          <a:xfrm>
            <a:off x="3886200" y="8682038"/>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2" rIns="91365" bIns="45682" anchor="b"/>
          <a:lstStyle>
            <a:lvl1pPr defTabSz="908050" eaLnBrk="0" hangingPunct="0">
              <a:defRPr kumimoji="1">
                <a:solidFill>
                  <a:schemeClr val="tx1"/>
                </a:solidFill>
                <a:latin typeface="ＭＳ Ｐゴシック" pitchFamily="50" charset="-128"/>
                <a:ea typeface="ＭＳ Ｐゴシック" pitchFamily="50" charset="-128"/>
              </a:defRPr>
            </a:lvl1pPr>
            <a:lvl2pPr marL="742950" indent="-285750" defTabSz="908050" eaLnBrk="0" hangingPunct="0">
              <a:defRPr kumimoji="1">
                <a:solidFill>
                  <a:schemeClr val="tx1"/>
                </a:solidFill>
                <a:latin typeface="ＭＳ Ｐゴシック" pitchFamily="50" charset="-128"/>
                <a:ea typeface="ＭＳ Ｐゴシック" pitchFamily="50" charset="-128"/>
              </a:defRPr>
            </a:lvl2pPr>
            <a:lvl3pPr marL="1143000" indent="-228600" defTabSz="908050" eaLnBrk="0" hangingPunct="0">
              <a:defRPr kumimoji="1">
                <a:solidFill>
                  <a:schemeClr val="tx1"/>
                </a:solidFill>
                <a:latin typeface="ＭＳ Ｐゴシック" pitchFamily="50" charset="-128"/>
                <a:ea typeface="ＭＳ Ｐゴシック" pitchFamily="50" charset="-128"/>
              </a:defRPr>
            </a:lvl3pPr>
            <a:lvl4pPr marL="1600200" indent="-228600" defTabSz="908050" eaLnBrk="0" hangingPunct="0">
              <a:defRPr kumimoji="1">
                <a:solidFill>
                  <a:schemeClr val="tx1"/>
                </a:solidFill>
                <a:latin typeface="ＭＳ Ｐゴシック" pitchFamily="50" charset="-128"/>
                <a:ea typeface="ＭＳ Ｐゴシック" pitchFamily="50" charset="-128"/>
              </a:defRPr>
            </a:lvl4pPr>
            <a:lvl5pPr marL="2057400" indent="-228600" defTabSz="908050" eaLnBrk="0" hangingPunct="0">
              <a:defRPr kumimoji="1">
                <a:solidFill>
                  <a:schemeClr val="tx1"/>
                </a:solidFill>
                <a:latin typeface="ＭＳ Ｐゴシック" pitchFamily="50" charset="-128"/>
                <a:ea typeface="ＭＳ Ｐゴシック" pitchFamily="50" charset="-128"/>
              </a:defRPr>
            </a:lvl5pPr>
            <a:lvl6pPr marL="25146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algn="r" eaLnBrk="1" fontAlgn="base" hangingPunct="1">
              <a:spcBef>
                <a:spcPct val="0"/>
              </a:spcBef>
              <a:spcAft>
                <a:spcPct val="0"/>
              </a:spcAft>
              <a:buFont typeface="Arial" pitchFamily="34" charset="0"/>
              <a:buNone/>
            </a:pPr>
            <a:fld id="{51DB4938-8376-486F-885A-A0E41256F4D1}" type="slidenum">
              <a:rPr lang="en-US" altLang="ja-JP" sz="1200">
                <a:solidFill>
                  <a:srgbClr val="FFFF00"/>
                </a:solidFill>
                <a:latin typeface="Arial" charset="0"/>
              </a:rPr>
              <a:pPr algn="r" eaLnBrk="1" fontAlgn="base" hangingPunct="1">
                <a:spcBef>
                  <a:spcPct val="0"/>
                </a:spcBef>
                <a:spcAft>
                  <a:spcPct val="0"/>
                </a:spcAft>
                <a:buFont typeface="Arial" pitchFamily="34" charset="0"/>
                <a:buNone/>
              </a:pPr>
              <a:t>20</a:t>
            </a:fld>
            <a:endParaRPr lang="en-US" altLang="ja-JP" sz="1200">
              <a:solidFill>
                <a:srgbClr val="FFFF00"/>
              </a:solidFill>
              <a:latin typeface="Arial" charset="0"/>
            </a:endParaRPr>
          </a:p>
        </p:txBody>
      </p:sp>
      <p:sp>
        <p:nvSpPr>
          <p:cNvPr id="122884" name="Rectangle 2"/>
          <p:cNvSpPr>
            <a:spLocks noGrp="1" noRot="1" noChangeAspect="1" noChangeArrowheads="1" noTextEdit="1"/>
          </p:cNvSpPr>
          <p:nvPr>
            <p:ph type="sldImg"/>
          </p:nvPr>
        </p:nvSpPr>
        <p:spPr>
          <a:xfrm>
            <a:off x="1152525" y="690563"/>
            <a:ext cx="4564063" cy="3422650"/>
          </a:xfrm>
          <a:ln/>
        </p:spPr>
      </p:sp>
      <p:sp>
        <p:nvSpPr>
          <p:cNvPr id="122885" name="Rectangle 3"/>
          <p:cNvSpPr>
            <a:spLocks noGrp="1" noChangeArrowheads="1"/>
          </p:cNvSpPr>
          <p:nvPr>
            <p:ph type="body" idx="1"/>
          </p:nvPr>
        </p:nvSpPr>
        <p:spPr>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912614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kumimoji="1">
                <a:solidFill>
                  <a:schemeClr val="tx1"/>
                </a:solidFill>
                <a:latin typeface="ＭＳ Ｐゴシック" pitchFamily="50" charset="-128"/>
                <a:ea typeface="ＭＳ Ｐゴシック" pitchFamily="50" charset="-128"/>
              </a:defRPr>
            </a:lvl1pPr>
            <a:lvl2pPr marL="742950" indent="-285750" defTabSz="909638" eaLnBrk="0" hangingPunct="0">
              <a:defRPr kumimoji="1">
                <a:solidFill>
                  <a:schemeClr val="tx1"/>
                </a:solidFill>
                <a:latin typeface="ＭＳ Ｐゴシック" pitchFamily="50" charset="-128"/>
                <a:ea typeface="ＭＳ Ｐゴシック" pitchFamily="50" charset="-128"/>
              </a:defRPr>
            </a:lvl2pPr>
            <a:lvl3pPr marL="1143000" indent="-228600" defTabSz="909638" eaLnBrk="0" hangingPunct="0">
              <a:defRPr kumimoji="1">
                <a:solidFill>
                  <a:schemeClr val="tx1"/>
                </a:solidFill>
                <a:latin typeface="ＭＳ Ｐゴシック" pitchFamily="50" charset="-128"/>
                <a:ea typeface="ＭＳ Ｐゴシック" pitchFamily="50" charset="-128"/>
              </a:defRPr>
            </a:lvl3pPr>
            <a:lvl4pPr marL="1600200" indent="-228600" defTabSz="909638" eaLnBrk="0" hangingPunct="0">
              <a:defRPr kumimoji="1">
                <a:solidFill>
                  <a:schemeClr val="tx1"/>
                </a:solidFill>
                <a:latin typeface="ＭＳ Ｐゴシック" pitchFamily="50" charset="-128"/>
                <a:ea typeface="ＭＳ Ｐゴシック" pitchFamily="50" charset="-128"/>
              </a:defRPr>
            </a:lvl4pPr>
            <a:lvl5pPr marL="2057400" indent="-228600" defTabSz="909638" eaLnBrk="0" hangingPunct="0">
              <a:defRPr kumimoji="1">
                <a:solidFill>
                  <a:schemeClr val="tx1"/>
                </a:solidFill>
                <a:latin typeface="ＭＳ Ｐゴシック" pitchFamily="50" charset="-128"/>
                <a:ea typeface="ＭＳ Ｐゴシック" pitchFamily="50" charset="-128"/>
              </a:defRPr>
            </a:lvl5pPr>
            <a:lvl6pPr marL="25146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eaLnBrk="1" hangingPunct="1"/>
            <a:fld id="{A2B3EC5D-0CB2-46D6-8863-DB1D0164C4D4}" type="slidenum">
              <a:rPr lang="en-US" altLang="ja-JP" smtClean="0">
                <a:solidFill>
                  <a:srgbClr val="000000"/>
                </a:solidFill>
                <a:latin typeface="ＭＳ ゴシック" pitchFamily="49" charset="-128"/>
                <a:ea typeface="ＭＳ ゴシック" pitchFamily="49" charset="-128"/>
              </a:rPr>
              <a:pPr eaLnBrk="1" hangingPunct="1"/>
              <a:t>21</a:t>
            </a:fld>
            <a:endParaRPr lang="en-US" altLang="ja-JP" smtClean="0">
              <a:solidFill>
                <a:srgbClr val="000000"/>
              </a:solidFill>
              <a:latin typeface="ＭＳ ゴシック" pitchFamily="49" charset="-128"/>
              <a:ea typeface="ＭＳ ゴシック" pitchFamily="49" charset="-128"/>
            </a:endParaRPr>
          </a:p>
        </p:txBody>
      </p:sp>
      <p:sp>
        <p:nvSpPr>
          <p:cNvPr id="122883" name="Rectangle 7"/>
          <p:cNvSpPr txBox="1">
            <a:spLocks noGrp="1" noChangeArrowheads="1"/>
          </p:cNvSpPr>
          <p:nvPr/>
        </p:nvSpPr>
        <p:spPr bwMode="auto">
          <a:xfrm>
            <a:off x="3886200" y="8682038"/>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2" rIns="91365" bIns="45682" anchor="b"/>
          <a:lstStyle>
            <a:lvl1pPr defTabSz="908050" eaLnBrk="0" hangingPunct="0">
              <a:defRPr kumimoji="1">
                <a:solidFill>
                  <a:schemeClr val="tx1"/>
                </a:solidFill>
                <a:latin typeface="ＭＳ Ｐゴシック" pitchFamily="50" charset="-128"/>
                <a:ea typeface="ＭＳ Ｐゴシック" pitchFamily="50" charset="-128"/>
              </a:defRPr>
            </a:lvl1pPr>
            <a:lvl2pPr marL="742950" indent="-285750" defTabSz="908050" eaLnBrk="0" hangingPunct="0">
              <a:defRPr kumimoji="1">
                <a:solidFill>
                  <a:schemeClr val="tx1"/>
                </a:solidFill>
                <a:latin typeface="ＭＳ Ｐゴシック" pitchFamily="50" charset="-128"/>
                <a:ea typeface="ＭＳ Ｐゴシック" pitchFamily="50" charset="-128"/>
              </a:defRPr>
            </a:lvl2pPr>
            <a:lvl3pPr marL="1143000" indent="-228600" defTabSz="908050" eaLnBrk="0" hangingPunct="0">
              <a:defRPr kumimoji="1">
                <a:solidFill>
                  <a:schemeClr val="tx1"/>
                </a:solidFill>
                <a:latin typeface="ＭＳ Ｐゴシック" pitchFamily="50" charset="-128"/>
                <a:ea typeface="ＭＳ Ｐゴシック" pitchFamily="50" charset="-128"/>
              </a:defRPr>
            </a:lvl3pPr>
            <a:lvl4pPr marL="1600200" indent="-228600" defTabSz="908050" eaLnBrk="0" hangingPunct="0">
              <a:defRPr kumimoji="1">
                <a:solidFill>
                  <a:schemeClr val="tx1"/>
                </a:solidFill>
                <a:latin typeface="ＭＳ Ｐゴシック" pitchFamily="50" charset="-128"/>
                <a:ea typeface="ＭＳ Ｐゴシック" pitchFamily="50" charset="-128"/>
              </a:defRPr>
            </a:lvl4pPr>
            <a:lvl5pPr marL="2057400" indent="-228600" defTabSz="908050" eaLnBrk="0" hangingPunct="0">
              <a:defRPr kumimoji="1">
                <a:solidFill>
                  <a:schemeClr val="tx1"/>
                </a:solidFill>
                <a:latin typeface="ＭＳ Ｐゴシック" pitchFamily="50" charset="-128"/>
                <a:ea typeface="ＭＳ Ｐゴシック" pitchFamily="50" charset="-128"/>
              </a:defRPr>
            </a:lvl5pPr>
            <a:lvl6pPr marL="25146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algn="r" eaLnBrk="1" fontAlgn="base" hangingPunct="1">
              <a:spcBef>
                <a:spcPct val="0"/>
              </a:spcBef>
              <a:spcAft>
                <a:spcPct val="0"/>
              </a:spcAft>
              <a:buFont typeface="Arial" pitchFamily="34" charset="0"/>
              <a:buNone/>
            </a:pPr>
            <a:fld id="{51DB4938-8376-486F-885A-A0E41256F4D1}" type="slidenum">
              <a:rPr lang="en-US" altLang="ja-JP" sz="1200">
                <a:solidFill>
                  <a:srgbClr val="FFFF00"/>
                </a:solidFill>
                <a:latin typeface="Arial" charset="0"/>
              </a:rPr>
              <a:pPr algn="r" eaLnBrk="1" fontAlgn="base" hangingPunct="1">
                <a:spcBef>
                  <a:spcPct val="0"/>
                </a:spcBef>
                <a:spcAft>
                  <a:spcPct val="0"/>
                </a:spcAft>
                <a:buFont typeface="Arial" pitchFamily="34" charset="0"/>
                <a:buNone/>
              </a:pPr>
              <a:t>21</a:t>
            </a:fld>
            <a:endParaRPr lang="en-US" altLang="ja-JP" sz="1200">
              <a:solidFill>
                <a:srgbClr val="FFFF00"/>
              </a:solidFill>
              <a:latin typeface="Arial" charset="0"/>
            </a:endParaRPr>
          </a:p>
        </p:txBody>
      </p:sp>
      <p:sp>
        <p:nvSpPr>
          <p:cNvPr id="122884" name="Rectangle 2"/>
          <p:cNvSpPr>
            <a:spLocks noGrp="1" noRot="1" noChangeAspect="1" noChangeArrowheads="1" noTextEdit="1"/>
          </p:cNvSpPr>
          <p:nvPr>
            <p:ph type="sldImg"/>
          </p:nvPr>
        </p:nvSpPr>
        <p:spPr>
          <a:xfrm>
            <a:off x="1152525" y="690563"/>
            <a:ext cx="4564063" cy="3422650"/>
          </a:xfrm>
          <a:ln/>
        </p:spPr>
      </p:sp>
      <p:sp>
        <p:nvSpPr>
          <p:cNvPr id="122885" name="Rectangle 3"/>
          <p:cNvSpPr>
            <a:spLocks noGrp="1" noChangeArrowheads="1"/>
          </p:cNvSpPr>
          <p:nvPr>
            <p:ph type="body" idx="1"/>
          </p:nvPr>
        </p:nvSpPr>
        <p:spPr>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912614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kumimoji="1">
                <a:solidFill>
                  <a:schemeClr val="tx1"/>
                </a:solidFill>
                <a:latin typeface="ＭＳ Ｐゴシック" pitchFamily="50" charset="-128"/>
                <a:ea typeface="ＭＳ Ｐゴシック" pitchFamily="50" charset="-128"/>
              </a:defRPr>
            </a:lvl1pPr>
            <a:lvl2pPr marL="742950" indent="-285750" defTabSz="909638" eaLnBrk="0" hangingPunct="0">
              <a:defRPr kumimoji="1">
                <a:solidFill>
                  <a:schemeClr val="tx1"/>
                </a:solidFill>
                <a:latin typeface="ＭＳ Ｐゴシック" pitchFamily="50" charset="-128"/>
                <a:ea typeface="ＭＳ Ｐゴシック" pitchFamily="50" charset="-128"/>
              </a:defRPr>
            </a:lvl2pPr>
            <a:lvl3pPr marL="1143000" indent="-228600" defTabSz="909638" eaLnBrk="0" hangingPunct="0">
              <a:defRPr kumimoji="1">
                <a:solidFill>
                  <a:schemeClr val="tx1"/>
                </a:solidFill>
                <a:latin typeface="ＭＳ Ｐゴシック" pitchFamily="50" charset="-128"/>
                <a:ea typeface="ＭＳ Ｐゴシック" pitchFamily="50" charset="-128"/>
              </a:defRPr>
            </a:lvl3pPr>
            <a:lvl4pPr marL="1600200" indent="-228600" defTabSz="909638" eaLnBrk="0" hangingPunct="0">
              <a:defRPr kumimoji="1">
                <a:solidFill>
                  <a:schemeClr val="tx1"/>
                </a:solidFill>
                <a:latin typeface="ＭＳ Ｐゴシック" pitchFamily="50" charset="-128"/>
                <a:ea typeface="ＭＳ Ｐゴシック" pitchFamily="50" charset="-128"/>
              </a:defRPr>
            </a:lvl4pPr>
            <a:lvl5pPr marL="2057400" indent="-228600" defTabSz="909638" eaLnBrk="0" hangingPunct="0">
              <a:defRPr kumimoji="1">
                <a:solidFill>
                  <a:schemeClr val="tx1"/>
                </a:solidFill>
                <a:latin typeface="ＭＳ Ｐゴシック" pitchFamily="50" charset="-128"/>
                <a:ea typeface="ＭＳ Ｐゴシック" pitchFamily="50" charset="-128"/>
              </a:defRPr>
            </a:lvl5pPr>
            <a:lvl6pPr marL="25146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eaLnBrk="1" hangingPunct="1"/>
            <a:fld id="{A2B3EC5D-0CB2-46D6-8863-DB1D0164C4D4}" type="slidenum">
              <a:rPr lang="en-US" altLang="ja-JP" smtClean="0">
                <a:solidFill>
                  <a:srgbClr val="000000"/>
                </a:solidFill>
                <a:latin typeface="ＭＳ ゴシック" pitchFamily="49" charset="-128"/>
                <a:ea typeface="ＭＳ ゴシック" pitchFamily="49" charset="-128"/>
              </a:rPr>
              <a:pPr eaLnBrk="1" hangingPunct="1"/>
              <a:t>23</a:t>
            </a:fld>
            <a:endParaRPr lang="en-US" altLang="ja-JP" smtClean="0">
              <a:solidFill>
                <a:srgbClr val="000000"/>
              </a:solidFill>
              <a:latin typeface="ＭＳ ゴシック" pitchFamily="49" charset="-128"/>
              <a:ea typeface="ＭＳ ゴシック" pitchFamily="49" charset="-128"/>
            </a:endParaRPr>
          </a:p>
        </p:txBody>
      </p:sp>
      <p:sp>
        <p:nvSpPr>
          <p:cNvPr id="122883" name="Rectangle 7"/>
          <p:cNvSpPr txBox="1">
            <a:spLocks noGrp="1" noChangeArrowheads="1"/>
          </p:cNvSpPr>
          <p:nvPr/>
        </p:nvSpPr>
        <p:spPr bwMode="auto">
          <a:xfrm>
            <a:off x="3886200" y="8682038"/>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2" rIns="91365" bIns="45682" anchor="b"/>
          <a:lstStyle>
            <a:lvl1pPr defTabSz="908050" eaLnBrk="0" hangingPunct="0">
              <a:defRPr kumimoji="1">
                <a:solidFill>
                  <a:schemeClr val="tx1"/>
                </a:solidFill>
                <a:latin typeface="ＭＳ Ｐゴシック" pitchFamily="50" charset="-128"/>
                <a:ea typeface="ＭＳ Ｐゴシック" pitchFamily="50" charset="-128"/>
              </a:defRPr>
            </a:lvl1pPr>
            <a:lvl2pPr marL="742950" indent="-285750" defTabSz="908050" eaLnBrk="0" hangingPunct="0">
              <a:defRPr kumimoji="1">
                <a:solidFill>
                  <a:schemeClr val="tx1"/>
                </a:solidFill>
                <a:latin typeface="ＭＳ Ｐゴシック" pitchFamily="50" charset="-128"/>
                <a:ea typeface="ＭＳ Ｐゴシック" pitchFamily="50" charset="-128"/>
              </a:defRPr>
            </a:lvl2pPr>
            <a:lvl3pPr marL="1143000" indent="-228600" defTabSz="908050" eaLnBrk="0" hangingPunct="0">
              <a:defRPr kumimoji="1">
                <a:solidFill>
                  <a:schemeClr val="tx1"/>
                </a:solidFill>
                <a:latin typeface="ＭＳ Ｐゴシック" pitchFamily="50" charset="-128"/>
                <a:ea typeface="ＭＳ Ｐゴシック" pitchFamily="50" charset="-128"/>
              </a:defRPr>
            </a:lvl3pPr>
            <a:lvl4pPr marL="1600200" indent="-228600" defTabSz="908050" eaLnBrk="0" hangingPunct="0">
              <a:defRPr kumimoji="1">
                <a:solidFill>
                  <a:schemeClr val="tx1"/>
                </a:solidFill>
                <a:latin typeface="ＭＳ Ｐゴシック" pitchFamily="50" charset="-128"/>
                <a:ea typeface="ＭＳ Ｐゴシック" pitchFamily="50" charset="-128"/>
              </a:defRPr>
            </a:lvl4pPr>
            <a:lvl5pPr marL="2057400" indent="-228600" defTabSz="908050" eaLnBrk="0" hangingPunct="0">
              <a:defRPr kumimoji="1">
                <a:solidFill>
                  <a:schemeClr val="tx1"/>
                </a:solidFill>
                <a:latin typeface="ＭＳ Ｐゴシック" pitchFamily="50" charset="-128"/>
                <a:ea typeface="ＭＳ Ｐゴシック" pitchFamily="50" charset="-128"/>
              </a:defRPr>
            </a:lvl5pPr>
            <a:lvl6pPr marL="25146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algn="r" eaLnBrk="1" fontAlgn="base" hangingPunct="1">
              <a:spcBef>
                <a:spcPct val="0"/>
              </a:spcBef>
              <a:spcAft>
                <a:spcPct val="0"/>
              </a:spcAft>
              <a:buFont typeface="Arial" pitchFamily="34" charset="0"/>
              <a:buNone/>
            </a:pPr>
            <a:fld id="{51DB4938-8376-486F-885A-A0E41256F4D1}" type="slidenum">
              <a:rPr lang="en-US" altLang="ja-JP" sz="1200">
                <a:solidFill>
                  <a:srgbClr val="FFFF00"/>
                </a:solidFill>
                <a:latin typeface="Arial" charset="0"/>
              </a:rPr>
              <a:pPr algn="r" eaLnBrk="1" fontAlgn="base" hangingPunct="1">
                <a:spcBef>
                  <a:spcPct val="0"/>
                </a:spcBef>
                <a:spcAft>
                  <a:spcPct val="0"/>
                </a:spcAft>
                <a:buFont typeface="Arial" pitchFamily="34" charset="0"/>
                <a:buNone/>
              </a:pPr>
              <a:t>23</a:t>
            </a:fld>
            <a:endParaRPr lang="en-US" altLang="ja-JP" sz="1200">
              <a:solidFill>
                <a:srgbClr val="FFFF00"/>
              </a:solidFill>
              <a:latin typeface="Arial" charset="0"/>
            </a:endParaRPr>
          </a:p>
        </p:txBody>
      </p:sp>
      <p:sp>
        <p:nvSpPr>
          <p:cNvPr id="122884" name="Rectangle 2"/>
          <p:cNvSpPr>
            <a:spLocks noGrp="1" noRot="1" noChangeAspect="1" noChangeArrowheads="1" noTextEdit="1"/>
          </p:cNvSpPr>
          <p:nvPr>
            <p:ph type="sldImg"/>
          </p:nvPr>
        </p:nvSpPr>
        <p:spPr>
          <a:xfrm>
            <a:off x="1152525" y="690563"/>
            <a:ext cx="4564063" cy="3422650"/>
          </a:xfrm>
          <a:ln/>
        </p:spPr>
      </p:sp>
      <p:sp>
        <p:nvSpPr>
          <p:cNvPr id="122885" name="Rectangle 3"/>
          <p:cNvSpPr>
            <a:spLocks noGrp="1" noChangeArrowheads="1"/>
          </p:cNvSpPr>
          <p:nvPr>
            <p:ph type="body" idx="1"/>
          </p:nvPr>
        </p:nvSpPr>
        <p:spPr>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912614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kumimoji="1">
                <a:solidFill>
                  <a:schemeClr val="tx1"/>
                </a:solidFill>
                <a:latin typeface="ＭＳ Ｐゴシック" pitchFamily="50" charset="-128"/>
                <a:ea typeface="ＭＳ Ｐゴシック" pitchFamily="50" charset="-128"/>
              </a:defRPr>
            </a:lvl1pPr>
            <a:lvl2pPr marL="742950" indent="-285750" defTabSz="909638" eaLnBrk="0" hangingPunct="0">
              <a:defRPr kumimoji="1">
                <a:solidFill>
                  <a:schemeClr val="tx1"/>
                </a:solidFill>
                <a:latin typeface="ＭＳ Ｐゴシック" pitchFamily="50" charset="-128"/>
                <a:ea typeface="ＭＳ Ｐゴシック" pitchFamily="50" charset="-128"/>
              </a:defRPr>
            </a:lvl2pPr>
            <a:lvl3pPr marL="1143000" indent="-228600" defTabSz="909638" eaLnBrk="0" hangingPunct="0">
              <a:defRPr kumimoji="1">
                <a:solidFill>
                  <a:schemeClr val="tx1"/>
                </a:solidFill>
                <a:latin typeface="ＭＳ Ｐゴシック" pitchFamily="50" charset="-128"/>
                <a:ea typeface="ＭＳ Ｐゴシック" pitchFamily="50" charset="-128"/>
              </a:defRPr>
            </a:lvl3pPr>
            <a:lvl4pPr marL="1600200" indent="-228600" defTabSz="909638" eaLnBrk="0" hangingPunct="0">
              <a:defRPr kumimoji="1">
                <a:solidFill>
                  <a:schemeClr val="tx1"/>
                </a:solidFill>
                <a:latin typeface="ＭＳ Ｐゴシック" pitchFamily="50" charset="-128"/>
                <a:ea typeface="ＭＳ Ｐゴシック" pitchFamily="50" charset="-128"/>
              </a:defRPr>
            </a:lvl4pPr>
            <a:lvl5pPr marL="2057400" indent="-228600" defTabSz="909638" eaLnBrk="0" hangingPunct="0">
              <a:defRPr kumimoji="1">
                <a:solidFill>
                  <a:schemeClr val="tx1"/>
                </a:solidFill>
                <a:latin typeface="ＭＳ Ｐゴシック" pitchFamily="50" charset="-128"/>
                <a:ea typeface="ＭＳ Ｐゴシック" pitchFamily="50" charset="-128"/>
              </a:defRPr>
            </a:lvl5pPr>
            <a:lvl6pPr marL="25146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eaLnBrk="1" hangingPunct="1"/>
            <a:fld id="{A2B3EC5D-0CB2-46D6-8863-DB1D0164C4D4}" type="slidenum">
              <a:rPr lang="en-US" altLang="ja-JP" smtClean="0">
                <a:solidFill>
                  <a:srgbClr val="000000"/>
                </a:solidFill>
                <a:latin typeface="ＭＳ ゴシック" pitchFamily="49" charset="-128"/>
                <a:ea typeface="ＭＳ ゴシック" pitchFamily="49" charset="-128"/>
              </a:rPr>
              <a:pPr eaLnBrk="1" hangingPunct="1"/>
              <a:t>25</a:t>
            </a:fld>
            <a:endParaRPr lang="en-US" altLang="ja-JP" smtClean="0">
              <a:solidFill>
                <a:srgbClr val="000000"/>
              </a:solidFill>
              <a:latin typeface="ＭＳ ゴシック" pitchFamily="49" charset="-128"/>
              <a:ea typeface="ＭＳ ゴシック" pitchFamily="49" charset="-128"/>
            </a:endParaRPr>
          </a:p>
        </p:txBody>
      </p:sp>
      <p:sp>
        <p:nvSpPr>
          <p:cNvPr id="122883" name="Rectangle 7"/>
          <p:cNvSpPr txBox="1">
            <a:spLocks noGrp="1" noChangeArrowheads="1"/>
          </p:cNvSpPr>
          <p:nvPr/>
        </p:nvSpPr>
        <p:spPr bwMode="auto">
          <a:xfrm>
            <a:off x="3886200" y="8682038"/>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2" rIns="91365" bIns="45682" anchor="b"/>
          <a:lstStyle>
            <a:lvl1pPr defTabSz="908050" eaLnBrk="0" hangingPunct="0">
              <a:defRPr kumimoji="1">
                <a:solidFill>
                  <a:schemeClr val="tx1"/>
                </a:solidFill>
                <a:latin typeface="ＭＳ Ｐゴシック" pitchFamily="50" charset="-128"/>
                <a:ea typeface="ＭＳ Ｐゴシック" pitchFamily="50" charset="-128"/>
              </a:defRPr>
            </a:lvl1pPr>
            <a:lvl2pPr marL="742950" indent="-285750" defTabSz="908050" eaLnBrk="0" hangingPunct="0">
              <a:defRPr kumimoji="1">
                <a:solidFill>
                  <a:schemeClr val="tx1"/>
                </a:solidFill>
                <a:latin typeface="ＭＳ Ｐゴシック" pitchFamily="50" charset="-128"/>
                <a:ea typeface="ＭＳ Ｐゴシック" pitchFamily="50" charset="-128"/>
              </a:defRPr>
            </a:lvl2pPr>
            <a:lvl3pPr marL="1143000" indent="-228600" defTabSz="908050" eaLnBrk="0" hangingPunct="0">
              <a:defRPr kumimoji="1">
                <a:solidFill>
                  <a:schemeClr val="tx1"/>
                </a:solidFill>
                <a:latin typeface="ＭＳ Ｐゴシック" pitchFamily="50" charset="-128"/>
                <a:ea typeface="ＭＳ Ｐゴシック" pitchFamily="50" charset="-128"/>
              </a:defRPr>
            </a:lvl3pPr>
            <a:lvl4pPr marL="1600200" indent="-228600" defTabSz="908050" eaLnBrk="0" hangingPunct="0">
              <a:defRPr kumimoji="1">
                <a:solidFill>
                  <a:schemeClr val="tx1"/>
                </a:solidFill>
                <a:latin typeface="ＭＳ Ｐゴシック" pitchFamily="50" charset="-128"/>
                <a:ea typeface="ＭＳ Ｐゴシック" pitchFamily="50" charset="-128"/>
              </a:defRPr>
            </a:lvl4pPr>
            <a:lvl5pPr marL="2057400" indent="-228600" defTabSz="908050" eaLnBrk="0" hangingPunct="0">
              <a:defRPr kumimoji="1">
                <a:solidFill>
                  <a:schemeClr val="tx1"/>
                </a:solidFill>
                <a:latin typeface="ＭＳ Ｐゴシック" pitchFamily="50" charset="-128"/>
                <a:ea typeface="ＭＳ Ｐゴシック" pitchFamily="50" charset="-128"/>
              </a:defRPr>
            </a:lvl5pPr>
            <a:lvl6pPr marL="25146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algn="r" eaLnBrk="1" fontAlgn="base" hangingPunct="1">
              <a:spcBef>
                <a:spcPct val="0"/>
              </a:spcBef>
              <a:spcAft>
                <a:spcPct val="0"/>
              </a:spcAft>
              <a:buFont typeface="Arial" pitchFamily="34" charset="0"/>
              <a:buNone/>
            </a:pPr>
            <a:fld id="{51DB4938-8376-486F-885A-A0E41256F4D1}" type="slidenum">
              <a:rPr lang="en-US" altLang="ja-JP" sz="1200">
                <a:solidFill>
                  <a:srgbClr val="FFFF00"/>
                </a:solidFill>
                <a:latin typeface="Arial" charset="0"/>
              </a:rPr>
              <a:pPr algn="r" eaLnBrk="1" fontAlgn="base" hangingPunct="1">
                <a:spcBef>
                  <a:spcPct val="0"/>
                </a:spcBef>
                <a:spcAft>
                  <a:spcPct val="0"/>
                </a:spcAft>
                <a:buFont typeface="Arial" pitchFamily="34" charset="0"/>
                <a:buNone/>
              </a:pPr>
              <a:t>25</a:t>
            </a:fld>
            <a:endParaRPr lang="en-US" altLang="ja-JP" sz="1200">
              <a:solidFill>
                <a:srgbClr val="FFFF00"/>
              </a:solidFill>
              <a:latin typeface="Arial" charset="0"/>
            </a:endParaRPr>
          </a:p>
        </p:txBody>
      </p:sp>
      <p:sp>
        <p:nvSpPr>
          <p:cNvPr id="122884" name="Rectangle 2"/>
          <p:cNvSpPr>
            <a:spLocks noGrp="1" noRot="1" noChangeAspect="1" noChangeArrowheads="1" noTextEdit="1"/>
          </p:cNvSpPr>
          <p:nvPr>
            <p:ph type="sldImg"/>
          </p:nvPr>
        </p:nvSpPr>
        <p:spPr>
          <a:xfrm>
            <a:off x="1152525" y="690563"/>
            <a:ext cx="4564063" cy="3422650"/>
          </a:xfrm>
          <a:ln/>
        </p:spPr>
      </p:sp>
      <p:sp>
        <p:nvSpPr>
          <p:cNvPr id="122885" name="Rectangle 3"/>
          <p:cNvSpPr>
            <a:spLocks noGrp="1" noChangeArrowheads="1"/>
          </p:cNvSpPr>
          <p:nvPr>
            <p:ph type="body" idx="1"/>
          </p:nvPr>
        </p:nvSpPr>
        <p:spPr>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912614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kumimoji="1">
                <a:solidFill>
                  <a:schemeClr val="tx1"/>
                </a:solidFill>
                <a:latin typeface="ＭＳ Ｐゴシック" pitchFamily="50" charset="-128"/>
                <a:ea typeface="ＭＳ Ｐゴシック" pitchFamily="50" charset="-128"/>
              </a:defRPr>
            </a:lvl1pPr>
            <a:lvl2pPr marL="742950" indent="-285750" defTabSz="909638" eaLnBrk="0" hangingPunct="0">
              <a:defRPr kumimoji="1">
                <a:solidFill>
                  <a:schemeClr val="tx1"/>
                </a:solidFill>
                <a:latin typeface="ＭＳ Ｐゴシック" pitchFamily="50" charset="-128"/>
                <a:ea typeface="ＭＳ Ｐゴシック" pitchFamily="50" charset="-128"/>
              </a:defRPr>
            </a:lvl2pPr>
            <a:lvl3pPr marL="1143000" indent="-228600" defTabSz="909638" eaLnBrk="0" hangingPunct="0">
              <a:defRPr kumimoji="1">
                <a:solidFill>
                  <a:schemeClr val="tx1"/>
                </a:solidFill>
                <a:latin typeface="ＭＳ Ｐゴシック" pitchFamily="50" charset="-128"/>
                <a:ea typeface="ＭＳ Ｐゴシック" pitchFamily="50" charset="-128"/>
              </a:defRPr>
            </a:lvl3pPr>
            <a:lvl4pPr marL="1600200" indent="-228600" defTabSz="909638" eaLnBrk="0" hangingPunct="0">
              <a:defRPr kumimoji="1">
                <a:solidFill>
                  <a:schemeClr val="tx1"/>
                </a:solidFill>
                <a:latin typeface="ＭＳ Ｐゴシック" pitchFamily="50" charset="-128"/>
                <a:ea typeface="ＭＳ Ｐゴシック" pitchFamily="50" charset="-128"/>
              </a:defRPr>
            </a:lvl4pPr>
            <a:lvl5pPr marL="2057400" indent="-228600" defTabSz="909638" eaLnBrk="0" hangingPunct="0">
              <a:defRPr kumimoji="1">
                <a:solidFill>
                  <a:schemeClr val="tx1"/>
                </a:solidFill>
                <a:latin typeface="ＭＳ Ｐゴシック" pitchFamily="50" charset="-128"/>
                <a:ea typeface="ＭＳ Ｐゴシック" pitchFamily="50" charset="-128"/>
              </a:defRPr>
            </a:lvl5pPr>
            <a:lvl6pPr marL="25146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eaLnBrk="1" hangingPunct="1"/>
            <a:fld id="{A2B3EC5D-0CB2-46D6-8863-DB1D0164C4D4}" type="slidenum">
              <a:rPr lang="en-US" altLang="ja-JP" smtClean="0">
                <a:solidFill>
                  <a:srgbClr val="000000"/>
                </a:solidFill>
                <a:latin typeface="ＭＳ ゴシック" pitchFamily="49" charset="-128"/>
                <a:ea typeface="ＭＳ ゴシック" pitchFamily="49" charset="-128"/>
              </a:rPr>
              <a:pPr eaLnBrk="1" hangingPunct="1"/>
              <a:t>30</a:t>
            </a:fld>
            <a:endParaRPr lang="en-US" altLang="ja-JP" smtClean="0">
              <a:solidFill>
                <a:srgbClr val="000000"/>
              </a:solidFill>
              <a:latin typeface="ＭＳ ゴシック" pitchFamily="49" charset="-128"/>
              <a:ea typeface="ＭＳ ゴシック" pitchFamily="49" charset="-128"/>
            </a:endParaRPr>
          </a:p>
        </p:txBody>
      </p:sp>
      <p:sp>
        <p:nvSpPr>
          <p:cNvPr id="122883" name="Rectangle 7"/>
          <p:cNvSpPr txBox="1">
            <a:spLocks noGrp="1" noChangeArrowheads="1"/>
          </p:cNvSpPr>
          <p:nvPr/>
        </p:nvSpPr>
        <p:spPr bwMode="auto">
          <a:xfrm>
            <a:off x="3886200" y="8682038"/>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2" rIns="91365" bIns="45682" anchor="b"/>
          <a:lstStyle>
            <a:lvl1pPr defTabSz="908050" eaLnBrk="0" hangingPunct="0">
              <a:defRPr kumimoji="1">
                <a:solidFill>
                  <a:schemeClr val="tx1"/>
                </a:solidFill>
                <a:latin typeface="ＭＳ Ｐゴシック" pitchFamily="50" charset="-128"/>
                <a:ea typeface="ＭＳ Ｐゴシック" pitchFamily="50" charset="-128"/>
              </a:defRPr>
            </a:lvl1pPr>
            <a:lvl2pPr marL="742950" indent="-285750" defTabSz="908050" eaLnBrk="0" hangingPunct="0">
              <a:defRPr kumimoji="1">
                <a:solidFill>
                  <a:schemeClr val="tx1"/>
                </a:solidFill>
                <a:latin typeface="ＭＳ Ｐゴシック" pitchFamily="50" charset="-128"/>
                <a:ea typeface="ＭＳ Ｐゴシック" pitchFamily="50" charset="-128"/>
              </a:defRPr>
            </a:lvl2pPr>
            <a:lvl3pPr marL="1143000" indent="-228600" defTabSz="908050" eaLnBrk="0" hangingPunct="0">
              <a:defRPr kumimoji="1">
                <a:solidFill>
                  <a:schemeClr val="tx1"/>
                </a:solidFill>
                <a:latin typeface="ＭＳ Ｐゴシック" pitchFamily="50" charset="-128"/>
                <a:ea typeface="ＭＳ Ｐゴシック" pitchFamily="50" charset="-128"/>
              </a:defRPr>
            </a:lvl3pPr>
            <a:lvl4pPr marL="1600200" indent="-228600" defTabSz="908050" eaLnBrk="0" hangingPunct="0">
              <a:defRPr kumimoji="1">
                <a:solidFill>
                  <a:schemeClr val="tx1"/>
                </a:solidFill>
                <a:latin typeface="ＭＳ Ｐゴシック" pitchFamily="50" charset="-128"/>
                <a:ea typeface="ＭＳ Ｐゴシック" pitchFamily="50" charset="-128"/>
              </a:defRPr>
            </a:lvl4pPr>
            <a:lvl5pPr marL="2057400" indent="-228600" defTabSz="908050" eaLnBrk="0" hangingPunct="0">
              <a:defRPr kumimoji="1">
                <a:solidFill>
                  <a:schemeClr val="tx1"/>
                </a:solidFill>
                <a:latin typeface="ＭＳ Ｐゴシック" pitchFamily="50" charset="-128"/>
                <a:ea typeface="ＭＳ Ｐゴシック" pitchFamily="50" charset="-128"/>
              </a:defRPr>
            </a:lvl5pPr>
            <a:lvl6pPr marL="25146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algn="r" eaLnBrk="1" fontAlgn="base" hangingPunct="1">
              <a:spcBef>
                <a:spcPct val="0"/>
              </a:spcBef>
              <a:spcAft>
                <a:spcPct val="0"/>
              </a:spcAft>
              <a:buFont typeface="Arial" pitchFamily="34" charset="0"/>
              <a:buNone/>
            </a:pPr>
            <a:fld id="{51DB4938-8376-486F-885A-A0E41256F4D1}" type="slidenum">
              <a:rPr lang="en-US" altLang="ja-JP" sz="1200">
                <a:solidFill>
                  <a:srgbClr val="FFFF00"/>
                </a:solidFill>
                <a:latin typeface="Arial" charset="0"/>
              </a:rPr>
              <a:pPr algn="r" eaLnBrk="1" fontAlgn="base" hangingPunct="1">
                <a:spcBef>
                  <a:spcPct val="0"/>
                </a:spcBef>
                <a:spcAft>
                  <a:spcPct val="0"/>
                </a:spcAft>
                <a:buFont typeface="Arial" pitchFamily="34" charset="0"/>
                <a:buNone/>
              </a:pPr>
              <a:t>30</a:t>
            </a:fld>
            <a:endParaRPr lang="en-US" altLang="ja-JP" sz="1200">
              <a:solidFill>
                <a:srgbClr val="FFFF00"/>
              </a:solidFill>
              <a:latin typeface="Arial" charset="0"/>
            </a:endParaRPr>
          </a:p>
        </p:txBody>
      </p:sp>
      <p:sp>
        <p:nvSpPr>
          <p:cNvPr id="122884" name="Rectangle 2"/>
          <p:cNvSpPr>
            <a:spLocks noGrp="1" noRot="1" noChangeAspect="1" noChangeArrowheads="1" noTextEdit="1"/>
          </p:cNvSpPr>
          <p:nvPr>
            <p:ph type="sldImg"/>
          </p:nvPr>
        </p:nvSpPr>
        <p:spPr>
          <a:xfrm>
            <a:off x="1152525" y="690563"/>
            <a:ext cx="4564063" cy="3422650"/>
          </a:xfrm>
          <a:ln/>
        </p:spPr>
      </p:sp>
      <p:sp>
        <p:nvSpPr>
          <p:cNvPr id="122885" name="Rectangle 3"/>
          <p:cNvSpPr>
            <a:spLocks noGrp="1" noChangeArrowheads="1"/>
          </p:cNvSpPr>
          <p:nvPr>
            <p:ph type="body" idx="1"/>
          </p:nvPr>
        </p:nvSpPr>
        <p:spPr>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912614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kumimoji="1">
                <a:solidFill>
                  <a:schemeClr val="tx1"/>
                </a:solidFill>
                <a:latin typeface="ＭＳ Ｐゴシック" pitchFamily="50" charset="-128"/>
                <a:ea typeface="ＭＳ Ｐゴシック" pitchFamily="50" charset="-128"/>
              </a:defRPr>
            </a:lvl1pPr>
            <a:lvl2pPr marL="742950" indent="-285750" defTabSz="909638" eaLnBrk="0" hangingPunct="0">
              <a:defRPr kumimoji="1">
                <a:solidFill>
                  <a:schemeClr val="tx1"/>
                </a:solidFill>
                <a:latin typeface="ＭＳ Ｐゴシック" pitchFamily="50" charset="-128"/>
                <a:ea typeface="ＭＳ Ｐゴシック" pitchFamily="50" charset="-128"/>
              </a:defRPr>
            </a:lvl2pPr>
            <a:lvl3pPr marL="1143000" indent="-228600" defTabSz="909638" eaLnBrk="0" hangingPunct="0">
              <a:defRPr kumimoji="1">
                <a:solidFill>
                  <a:schemeClr val="tx1"/>
                </a:solidFill>
                <a:latin typeface="ＭＳ Ｐゴシック" pitchFamily="50" charset="-128"/>
                <a:ea typeface="ＭＳ Ｐゴシック" pitchFamily="50" charset="-128"/>
              </a:defRPr>
            </a:lvl3pPr>
            <a:lvl4pPr marL="1600200" indent="-228600" defTabSz="909638" eaLnBrk="0" hangingPunct="0">
              <a:defRPr kumimoji="1">
                <a:solidFill>
                  <a:schemeClr val="tx1"/>
                </a:solidFill>
                <a:latin typeface="ＭＳ Ｐゴシック" pitchFamily="50" charset="-128"/>
                <a:ea typeface="ＭＳ Ｐゴシック" pitchFamily="50" charset="-128"/>
              </a:defRPr>
            </a:lvl4pPr>
            <a:lvl5pPr marL="2057400" indent="-228600" defTabSz="909638" eaLnBrk="0" hangingPunct="0">
              <a:defRPr kumimoji="1">
                <a:solidFill>
                  <a:schemeClr val="tx1"/>
                </a:solidFill>
                <a:latin typeface="ＭＳ Ｐゴシック" pitchFamily="50" charset="-128"/>
                <a:ea typeface="ＭＳ Ｐゴシック" pitchFamily="50" charset="-128"/>
              </a:defRPr>
            </a:lvl5pPr>
            <a:lvl6pPr marL="25146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eaLnBrk="1" hangingPunct="1"/>
            <a:fld id="{A2B3EC5D-0CB2-46D6-8863-DB1D0164C4D4}" type="slidenum">
              <a:rPr lang="en-US" altLang="ja-JP" smtClean="0">
                <a:solidFill>
                  <a:srgbClr val="000000"/>
                </a:solidFill>
                <a:latin typeface="ＭＳ ゴシック" pitchFamily="49" charset="-128"/>
                <a:ea typeface="ＭＳ ゴシック" pitchFamily="49" charset="-128"/>
              </a:rPr>
              <a:pPr eaLnBrk="1" hangingPunct="1"/>
              <a:t>31</a:t>
            </a:fld>
            <a:endParaRPr lang="en-US" altLang="ja-JP" smtClean="0">
              <a:solidFill>
                <a:srgbClr val="000000"/>
              </a:solidFill>
              <a:latin typeface="ＭＳ ゴシック" pitchFamily="49" charset="-128"/>
              <a:ea typeface="ＭＳ ゴシック" pitchFamily="49" charset="-128"/>
            </a:endParaRPr>
          </a:p>
        </p:txBody>
      </p:sp>
      <p:sp>
        <p:nvSpPr>
          <p:cNvPr id="122883" name="Rectangle 7"/>
          <p:cNvSpPr txBox="1">
            <a:spLocks noGrp="1" noChangeArrowheads="1"/>
          </p:cNvSpPr>
          <p:nvPr/>
        </p:nvSpPr>
        <p:spPr bwMode="auto">
          <a:xfrm>
            <a:off x="3886200" y="8682038"/>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2" rIns="91365" bIns="45682" anchor="b"/>
          <a:lstStyle>
            <a:lvl1pPr defTabSz="908050" eaLnBrk="0" hangingPunct="0">
              <a:defRPr kumimoji="1">
                <a:solidFill>
                  <a:schemeClr val="tx1"/>
                </a:solidFill>
                <a:latin typeface="ＭＳ Ｐゴシック" pitchFamily="50" charset="-128"/>
                <a:ea typeface="ＭＳ Ｐゴシック" pitchFamily="50" charset="-128"/>
              </a:defRPr>
            </a:lvl1pPr>
            <a:lvl2pPr marL="742950" indent="-285750" defTabSz="908050" eaLnBrk="0" hangingPunct="0">
              <a:defRPr kumimoji="1">
                <a:solidFill>
                  <a:schemeClr val="tx1"/>
                </a:solidFill>
                <a:latin typeface="ＭＳ Ｐゴシック" pitchFamily="50" charset="-128"/>
                <a:ea typeface="ＭＳ Ｐゴシック" pitchFamily="50" charset="-128"/>
              </a:defRPr>
            </a:lvl2pPr>
            <a:lvl3pPr marL="1143000" indent="-228600" defTabSz="908050" eaLnBrk="0" hangingPunct="0">
              <a:defRPr kumimoji="1">
                <a:solidFill>
                  <a:schemeClr val="tx1"/>
                </a:solidFill>
                <a:latin typeface="ＭＳ Ｐゴシック" pitchFamily="50" charset="-128"/>
                <a:ea typeface="ＭＳ Ｐゴシック" pitchFamily="50" charset="-128"/>
              </a:defRPr>
            </a:lvl3pPr>
            <a:lvl4pPr marL="1600200" indent="-228600" defTabSz="908050" eaLnBrk="0" hangingPunct="0">
              <a:defRPr kumimoji="1">
                <a:solidFill>
                  <a:schemeClr val="tx1"/>
                </a:solidFill>
                <a:latin typeface="ＭＳ Ｐゴシック" pitchFamily="50" charset="-128"/>
                <a:ea typeface="ＭＳ Ｐゴシック" pitchFamily="50" charset="-128"/>
              </a:defRPr>
            </a:lvl4pPr>
            <a:lvl5pPr marL="2057400" indent="-228600" defTabSz="908050" eaLnBrk="0" hangingPunct="0">
              <a:defRPr kumimoji="1">
                <a:solidFill>
                  <a:schemeClr val="tx1"/>
                </a:solidFill>
                <a:latin typeface="ＭＳ Ｐゴシック" pitchFamily="50" charset="-128"/>
                <a:ea typeface="ＭＳ Ｐゴシック" pitchFamily="50" charset="-128"/>
              </a:defRPr>
            </a:lvl5pPr>
            <a:lvl6pPr marL="25146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algn="r" eaLnBrk="1" fontAlgn="base" hangingPunct="1">
              <a:spcBef>
                <a:spcPct val="0"/>
              </a:spcBef>
              <a:spcAft>
                <a:spcPct val="0"/>
              </a:spcAft>
              <a:buFont typeface="Arial" pitchFamily="34" charset="0"/>
              <a:buNone/>
            </a:pPr>
            <a:fld id="{51DB4938-8376-486F-885A-A0E41256F4D1}" type="slidenum">
              <a:rPr lang="en-US" altLang="ja-JP" sz="1200">
                <a:solidFill>
                  <a:srgbClr val="FFFF00"/>
                </a:solidFill>
                <a:latin typeface="Arial" charset="0"/>
              </a:rPr>
              <a:pPr algn="r" eaLnBrk="1" fontAlgn="base" hangingPunct="1">
                <a:spcBef>
                  <a:spcPct val="0"/>
                </a:spcBef>
                <a:spcAft>
                  <a:spcPct val="0"/>
                </a:spcAft>
                <a:buFont typeface="Arial" pitchFamily="34" charset="0"/>
                <a:buNone/>
              </a:pPr>
              <a:t>31</a:t>
            </a:fld>
            <a:endParaRPr lang="en-US" altLang="ja-JP" sz="1200">
              <a:solidFill>
                <a:srgbClr val="FFFF00"/>
              </a:solidFill>
              <a:latin typeface="Arial" charset="0"/>
            </a:endParaRPr>
          </a:p>
        </p:txBody>
      </p:sp>
      <p:sp>
        <p:nvSpPr>
          <p:cNvPr id="122884" name="Rectangle 2"/>
          <p:cNvSpPr>
            <a:spLocks noGrp="1" noRot="1" noChangeAspect="1" noChangeArrowheads="1" noTextEdit="1"/>
          </p:cNvSpPr>
          <p:nvPr>
            <p:ph type="sldImg"/>
          </p:nvPr>
        </p:nvSpPr>
        <p:spPr>
          <a:xfrm>
            <a:off x="1152525" y="690563"/>
            <a:ext cx="4564063" cy="3422650"/>
          </a:xfrm>
          <a:ln/>
        </p:spPr>
      </p:sp>
      <p:sp>
        <p:nvSpPr>
          <p:cNvPr id="122885" name="Rectangle 3"/>
          <p:cNvSpPr>
            <a:spLocks noGrp="1" noChangeArrowheads="1"/>
          </p:cNvSpPr>
          <p:nvPr>
            <p:ph type="body" idx="1"/>
          </p:nvPr>
        </p:nvSpPr>
        <p:spPr>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912614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6413" y="8683952"/>
            <a:ext cx="2969988" cy="458587"/>
          </a:xfrm>
          <a:prstGeom prst="rect">
            <a:avLst/>
          </a:prstGeom>
          <a:noFill/>
          <a:ln w="9525">
            <a:noFill/>
            <a:miter lim="800000"/>
            <a:headEnd/>
            <a:tailEnd/>
          </a:ln>
        </p:spPr>
        <p:txBody>
          <a:bodyPr lIns="91339" tIns="45670" rIns="91339" bIns="45670" anchor="b"/>
          <a:lstStyle/>
          <a:p>
            <a:pPr algn="r" defTabSz="906463"/>
            <a:fld id="{33BD3881-3400-418A-AA39-65D7E9CBC6FC}" type="slidenum">
              <a:rPr lang="en-US" altLang="ja-JP" sz="1200">
                <a:solidFill>
                  <a:prstClr val="black"/>
                </a:solidFill>
              </a:rPr>
              <a:pPr algn="r" defTabSz="906463"/>
              <a:t>34</a:t>
            </a:fld>
            <a:endParaRPr lang="en-US" altLang="ja-JP" sz="1200">
              <a:solidFill>
                <a:prstClr val="black"/>
              </a:solidFill>
            </a:endParaRPr>
          </a:p>
        </p:txBody>
      </p:sp>
      <p:sp>
        <p:nvSpPr>
          <p:cNvPr id="260099" name="Rectangle 7"/>
          <p:cNvSpPr txBox="1">
            <a:spLocks noGrp="1" noChangeArrowheads="1"/>
          </p:cNvSpPr>
          <p:nvPr/>
        </p:nvSpPr>
        <p:spPr bwMode="auto">
          <a:xfrm>
            <a:off x="3886413" y="8683952"/>
            <a:ext cx="2969988" cy="458587"/>
          </a:xfrm>
          <a:prstGeom prst="rect">
            <a:avLst/>
          </a:prstGeom>
          <a:noFill/>
          <a:ln w="9525">
            <a:noFill/>
            <a:miter lim="800000"/>
            <a:headEnd/>
            <a:tailEnd/>
          </a:ln>
        </p:spPr>
        <p:txBody>
          <a:bodyPr lIns="91349" tIns="45674" rIns="91349" bIns="45674" anchor="b"/>
          <a:lstStyle/>
          <a:p>
            <a:pPr algn="r" defTabSz="906463"/>
            <a:fld id="{1D58300D-3CEE-4AE7-B1B0-F8171D54DCDA}" type="slidenum">
              <a:rPr lang="en-US" altLang="ja-JP" sz="1200">
                <a:solidFill>
                  <a:prstClr val="black"/>
                </a:solidFill>
              </a:rPr>
              <a:pPr algn="r" defTabSz="906463"/>
              <a:t>34</a:t>
            </a:fld>
            <a:endParaRPr lang="en-US" altLang="ja-JP" sz="1200">
              <a:solidFill>
                <a:prstClr val="black"/>
              </a:solidFill>
            </a:endParaRPr>
          </a:p>
        </p:txBody>
      </p:sp>
      <p:sp>
        <p:nvSpPr>
          <p:cNvPr id="260100" name="Rectangle 2"/>
          <p:cNvSpPr>
            <a:spLocks noGrp="1" noRot="1" noChangeAspect="1" noChangeArrowheads="1" noTextEdit="1"/>
          </p:cNvSpPr>
          <p:nvPr>
            <p:ph type="sldImg"/>
          </p:nvPr>
        </p:nvSpPr>
        <p:spPr>
          <a:xfrm>
            <a:off x="1152525" y="690563"/>
            <a:ext cx="4567238" cy="3424237"/>
          </a:xfrm>
          <a:ln/>
        </p:spPr>
      </p:sp>
      <p:sp>
        <p:nvSpPr>
          <p:cNvPr id="260101" name="Rectangle 3"/>
          <p:cNvSpPr>
            <a:spLocks noGrp="1" noChangeArrowheads="1"/>
          </p:cNvSpPr>
          <p:nvPr>
            <p:ph type="body" idx="1"/>
          </p:nvPr>
        </p:nvSpPr>
        <p:spPr>
          <a:noFill/>
          <a:ln/>
        </p:spPr>
        <p:txBody>
          <a:bodyPr lIns="91349" tIns="45674" rIns="91349" bIns="45674"/>
          <a:lstStyle/>
          <a:p>
            <a:pPr eaLnBrk="1" hangingPunct="1">
              <a:spcBef>
                <a:spcPct val="0"/>
              </a:spcBef>
            </a:pPr>
            <a:endParaRPr lang="ja-JP" altLang="en-US" sz="1800" smtClean="0">
              <a:latin typeface="Verdana" pitchFamily="34" charset="0"/>
              <a:ea typeface="ＭＳ Ｐゴシック" pitchFamily="50" charset="-128"/>
            </a:endParaRPr>
          </a:p>
        </p:txBody>
      </p:sp>
      <p:sp>
        <p:nvSpPr>
          <p:cNvPr id="260102" name="スライド番号プレースホルダ 8"/>
          <p:cNvSpPr txBox="1">
            <a:spLocks noGrp="1"/>
          </p:cNvSpPr>
          <p:nvPr/>
        </p:nvSpPr>
        <p:spPr bwMode="auto">
          <a:xfrm>
            <a:off x="3886413" y="8683952"/>
            <a:ext cx="2969988" cy="458587"/>
          </a:xfrm>
          <a:prstGeom prst="rect">
            <a:avLst/>
          </a:prstGeom>
          <a:noFill/>
          <a:ln w="9525">
            <a:noFill/>
            <a:miter lim="800000"/>
            <a:headEnd/>
            <a:tailEnd/>
          </a:ln>
        </p:spPr>
        <p:txBody>
          <a:bodyPr lIns="91383" tIns="45691" rIns="91383" bIns="45691" anchor="b"/>
          <a:lstStyle/>
          <a:p>
            <a:pPr algn="r" defTabSz="911225"/>
            <a:fld id="{D53AB988-5FDE-4D9C-929D-743F68081F0F}" type="slidenum">
              <a:rPr lang="en-US" altLang="ja-JP" sz="1200">
                <a:solidFill>
                  <a:prstClr val="black"/>
                </a:solidFill>
              </a:rPr>
              <a:pPr algn="r" defTabSz="911225"/>
              <a:t>34</a:t>
            </a:fld>
            <a:endParaRPr lang="en-US" altLang="ja-JP" sz="1200">
              <a:solidFill>
                <a:prstClr val="black"/>
              </a:solidFill>
            </a:endParaRPr>
          </a:p>
        </p:txBody>
      </p:sp>
    </p:spTree>
    <p:extLst>
      <p:ext uri="{BB962C8B-B14F-4D97-AF65-F5344CB8AC3E}">
        <p14:creationId xmlns:p14="http://schemas.microsoft.com/office/powerpoint/2010/main" val="316686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6413" y="8683952"/>
            <a:ext cx="2969988" cy="458587"/>
          </a:xfrm>
          <a:prstGeom prst="rect">
            <a:avLst/>
          </a:prstGeom>
          <a:noFill/>
          <a:ln w="9525">
            <a:noFill/>
            <a:miter lim="800000"/>
            <a:headEnd/>
            <a:tailEnd/>
          </a:ln>
        </p:spPr>
        <p:txBody>
          <a:bodyPr lIns="91339" tIns="45670" rIns="91339" bIns="45670" anchor="b"/>
          <a:lstStyle/>
          <a:p>
            <a:pPr algn="r" defTabSz="906463"/>
            <a:fld id="{33BD3881-3400-418A-AA39-65D7E9CBC6FC}" type="slidenum">
              <a:rPr lang="en-US" altLang="ja-JP" sz="1200">
                <a:solidFill>
                  <a:prstClr val="black"/>
                </a:solidFill>
              </a:rPr>
              <a:pPr algn="r" defTabSz="906463"/>
              <a:t>35</a:t>
            </a:fld>
            <a:endParaRPr lang="en-US" altLang="ja-JP" sz="1200">
              <a:solidFill>
                <a:prstClr val="black"/>
              </a:solidFill>
            </a:endParaRPr>
          </a:p>
        </p:txBody>
      </p:sp>
      <p:sp>
        <p:nvSpPr>
          <p:cNvPr id="260099" name="Rectangle 7"/>
          <p:cNvSpPr txBox="1">
            <a:spLocks noGrp="1" noChangeArrowheads="1"/>
          </p:cNvSpPr>
          <p:nvPr/>
        </p:nvSpPr>
        <p:spPr bwMode="auto">
          <a:xfrm>
            <a:off x="3886413" y="8683952"/>
            <a:ext cx="2969988" cy="458587"/>
          </a:xfrm>
          <a:prstGeom prst="rect">
            <a:avLst/>
          </a:prstGeom>
          <a:noFill/>
          <a:ln w="9525">
            <a:noFill/>
            <a:miter lim="800000"/>
            <a:headEnd/>
            <a:tailEnd/>
          </a:ln>
        </p:spPr>
        <p:txBody>
          <a:bodyPr lIns="91349" tIns="45674" rIns="91349" bIns="45674" anchor="b"/>
          <a:lstStyle/>
          <a:p>
            <a:pPr algn="r" defTabSz="906463"/>
            <a:fld id="{1D58300D-3CEE-4AE7-B1B0-F8171D54DCDA}" type="slidenum">
              <a:rPr lang="en-US" altLang="ja-JP" sz="1200">
                <a:solidFill>
                  <a:prstClr val="black"/>
                </a:solidFill>
              </a:rPr>
              <a:pPr algn="r" defTabSz="906463"/>
              <a:t>35</a:t>
            </a:fld>
            <a:endParaRPr lang="en-US" altLang="ja-JP" sz="1200">
              <a:solidFill>
                <a:prstClr val="black"/>
              </a:solidFill>
            </a:endParaRPr>
          </a:p>
        </p:txBody>
      </p:sp>
      <p:sp>
        <p:nvSpPr>
          <p:cNvPr id="260100" name="Rectangle 2"/>
          <p:cNvSpPr>
            <a:spLocks noGrp="1" noRot="1" noChangeAspect="1" noChangeArrowheads="1" noTextEdit="1"/>
          </p:cNvSpPr>
          <p:nvPr>
            <p:ph type="sldImg"/>
          </p:nvPr>
        </p:nvSpPr>
        <p:spPr>
          <a:xfrm>
            <a:off x="1152525" y="690563"/>
            <a:ext cx="4567238" cy="3424237"/>
          </a:xfrm>
          <a:ln/>
        </p:spPr>
      </p:sp>
      <p:sp>
        <p:nvSpPr>
          <p:cNvPr id="260101" name="Rectangle 3"/>
          <p:cNvSpPr>
            <a:spLocks noGrp="1" noChangeArrowheads="1"/>
          </p:cNvSpPr>
          <p:nvPr>
            <p:ph type="body" idx="1"/>
          </p:nvPr>
        </p:nvSpPr>
        <p:spPr>
          <a:noFill/>
          <a:ln/>
        </p:spPr>
        <p:txBody>
          <a:bodyPr lIns="91349" tIns="45674" rIns="91349" bIns="45674"/>
          <a:lstStyle/>
          <a:p>
            <a:pPr eaLnBrk="1" hangingPunct="1">
              <a:spcBef>
                <a:spcPct val="0"/>
              </a:spcBef>
            </a:pPr>
            <a:endParaRPr lang="ja-JP" altLang="en-US" sz="1800" smtClean="0">
              <a:latin typeface="Verdana" pitchFamily="34" charset="0"/>
              <a:ea typeface="ＭＳ Ｐゴシック" pitchFamily="50" charset="-128"/>
            </a:endParaRPr>
          </a:p>
        </p:txBody>
      </p:sp>
      <p:sp>
        <p:nvSpPr>
          <p:cNvPr id="260102" name="スライド番号プレースホルダ 8"/>
          <p:cNvSpPr txBox="1">
            <a:spLocks noGrp="1"/>
          </p:cNvSpPr>
          <p:nvPr/>
        </p:nvSpPr>
        <p:spPr bwMode="auto">
          <a:xfrm>
            <a:off x="3886413" y="8683952"/>
            <a:ext cx="2969988" cy="458587"/>
          </a:xfrm>
          <a:prstGeom prst="rect">
            <a:avLst/>
          </a:prstGeom>
          <a:noFill/>
          <a:ln w="9525">
            <a:noFill/>
            <a:miter lim="800000"/>
            <a:headEnd/>
            <a:tailEnd/>
          </a:ln>
        </p:spPr>
        <p:txBody>
          <a:bodyPr lIns="91383" tIns="45691" rIns="91383" bIns="45691" anchor="b"/>
          <a:lstStyle/>
          <a:p>
            <a:pPr algn="r" defTabSz="911225"/>
            <a:fld id="{D53AB988-5FDE-4D9C-929D-743F68081F0F}" type="slidenum">
              <a:rPr lang="en-US" altLang="ja-JP" sz="1200">
                <a:solidFill>
                  <a:prstClr val="black"/>
                </a:solidFill>
              </a:rPr>
              <a:pPr algn="r" defTabSz="911225"/>
              <a:t>35</a:t>
            </a:fld>
            <a:endParaRPr lang="en-US" altLang="ja-JP" sz="1200">
              <a:solidFill>
                <a:prstClr val="black"/>
              </a:solidFill>
            </a:endParaRPr>
          </a:p>
        </p:txBody>
      </p:sp>
    </p:spTree>
    <p:extLst>
      <p:ext uri="{BB962C8B-B14F-4D97-AF65-F5344CB8AC3E}">
        <p14:creationId xmlns:p14="http://schemas.microsoft.com/office/powerpoint/2010/main" val="31668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343400"/>
            <a:ext cx="5486400" cy="4114800"/>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AB5D05C-C624-4F4D-99C1-ADCD5A93F68E}" type="slidenum">
              <a:rPr lang="ja-JP" altLang="en-US" smtClean="0">
                <a:solidFill>
                  <a:prstClr val="black"/>
                </a:solidFill>
              </a:rPr>
              <a:pPr>
                <a:defRPr/>
              </a:pPr>
              <a:t>2</a:t>
            </a:fld>
            <a:endParaRPr lang="en-US" altLang="ja-JP" dirty="0">
              <a:solidFill>
                <a:prstClr val="black"/>
              </a:solidFill>
            </a:endParaRPr>
          </a:p>
        </p:txBody>
      </p:sp>
    </p:spTree>
    <p:extLst>
      <p:ext uri="{BB962C8B-B14F-4D97-AF65-F5344CB8AC3E}">
        <p14:creationId xmlns:p14="http://schemas.microsoft.com/office/powerpoint/2010/main" val="80824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AB5D05C-C624-4F4D-99C1-ADCD5A93F68E}" type="slidenum">
              <a:rPr lang="ja-JP" altLang="en-US" smtClean="0"/>
              <a:pPr>
                <a:defRPr/>
              </a:pPr>
              <a:t>7</a:t>
            </a:fld>
            <a:endParaRPr lang="en-US" altLang="ja-JP"/>
          </a:p>
        </p:txBody>
      </p:sp>
    </p:spTree>
    <p:extLst>
      <p:ext uri="{BB962C8B-B14F-4D97-AF65-F5344CB8AC3E}">
        <p14:creationId xmlns:p14="http://schemas.microsoft.com/office/powerpoint/2010/main" val="1995744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kumimoji="1">
                <a:solidFill>
                  <a:schemeClr val="tx1"/>
                </a:solidFill>
                <a:latin typeface="ＭＳ Ｐゴシック" pitchFamily="50" charset="-128"/>
                <a:ea typeface="ＭＳ Ｐゴシック" pitchFamily="50" charset="-128"/>
              </a:defRPr>
            </a:lvl1pPr>
            <a:lvl2pPr marL="742950" indent="-285750" defTabSz="909638" eaLnBrk="0" hangingPunct="0">
              <a:defRPr kumimoji="1">
                <a:solidFill>
                  <a:schemeClr val="tx1"/>
                </a:solidFill>
                <a:latin typeface="ＭＳ Ｐゴシック" pitchFamily="50" charset="-128"/>
                <a:ea typeface="ＭＳ Ｐゴシック" pitchFamily="50" charset="-128"/>
              </a:defRPr>
            </a:lvl2pPr>
            <a:lvl3pPr marL="1143000" indent="-228600" defTabSz="909638" eaLnBrk="0" hangingPunct="0">
              <a:defRPr kumimoji="1">
                <a:solidFill>
                  <a:schemeClr val="tx1"/>
                </a:solidFill>
                <a:latin typeface="ＭＳ Ｐゴシック" pitchFamily="50" charset="-128"/>
                <a:ea typeface="ＭＳ Ｐゴシック" pitchFamily="50" charset="-128"/>
              </a:defRPr>
            </a:lvl3pPr>
            <a:lvl4pPr marL="1600200" indent="-228600" defTabSz="909638" eaLnBrk="0" hangingPunct="0">
              <a:defRPr kumimoji="1">
                <a:solidFill>
                  <a:schemeClr val="tx1"/>
                </a:solidFill>
                <a:latin typeface="ＭＳ Ｐゴシック" pitchFamily="50" charset="-128"/>
                <a:ea typeface="ＭＳ Ｐゴシック" pitchFamily="50" charset="-128"/>
              </a:defRPr>
            </a:lvl4pPr>
            <a:lvl5pPr marL="2057400" indent="-228600" defTabSz="909638" eaLnBrk="0" hangingPunct="0">
              <a:defRPr kumimoji="1">
                <a:solidFill>
                  <a:schemeClr val="tx1"/>
                </a:solidFill>
                <a:latin typeface="ＭＳ Ｐゴシック" pitchFamily="50" charset="-128"/>
                <a:ea typeface="ＭＳ Ｐゴシック" pitchFamily="50" charset="-128"/>
              </a:defRPr>
            </a:lvl5pPr>
            <a:lvl6pPr marL="25146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eaLnBrk="1" hangingPunct="1"/>
            <a:fld id="{A2B3EC5D-0CB2-46D6-8863-DB1D0164C4D4}" type="slidenum">
              <a:rPr lang="en-US" altLang="ja-JP" smtClean="0">
                <a:solidFill>
                  <a:srgbClr val="000000"/>
                </a:solidFill>
                <a:latin typeface="ＭＳ ゴシック" pitchFamily="49" charset="-128"/>
                <a:ea typeface="ＭＳ ゴシック" pitchFamily="49" charset="-128"/>
              </a:rPr>
              <a:pPr eaLnBrk="1" hangingPunct="1"/>
              <a:t>9</a:t>
            </a:fld>
            <a:endParaRPr lang="en-US" altLang="ja-JP" smtClean="0">
              <a:solidFill>
                <a:srgbClr val="000000"/>
              </a:solidFill>
              <a:latin typeface="ＭＳ ゴシック" pitchFamily="49" charset="-128"/>
              <a:ea typeface="ＭＳ ゴシック" pitchFamily="49" charset="-128"/>
            </a:endParaRPr>
          </a:p>
        </p:txBody>
      </p:sp>
      <p:sp>
        <p:nvSpPr>
          <p:cNvPr id="122883" name="Rectangle 7"/>
          <p:cNvSpPr txBox="1">
            <a:spLocks noGrp="1" noChangeArrowheads="1"/>
          </p:cNvSpPr>
          <p:nvPr/>
        </p:nvSpPr>
        <p:spPr bwMode="auto">
          <a:xfrm>
            <a:off x="3886200" y="8682038"/>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2" rIns="91365" bIns="45682" anchor="b"/>
          <a:lstStyle>
            <a:lvl1pPr defTabSz="908050" eaLnBrk="0" hangingPunct="0">
              <a:defRPr kumimoji="1">
                <a:solidFill>
                  <a:schemeClr val="tx1"/>
                </a:solidFill>
                <a:latin typeface="ＭＳ Ｐゴシック" pitchFamily="50" charset="-128"/>
                <a:ea typeface="ＭＳ Ｐゴシック" pitchFamily="50" charset="-128"/>
              </a:defRPr>
            </a:lvl1pPr>
            <a:lvl2pPr marL="742950" indent="-285750" defTabSz="908050" eaLnBrk="0" hangingPunct="0">
              <a:defRPr kumimoji="1">
                <a:solidFill>
                  <a:schemeClr val="tx1"/>
                </a:solidFill>
                <a:latin typeface="ＭＳ Ｐゴシック" pitchFamily="50" charset="-128"/>
                <a:ea typeface="ＭＳ Ｐゴシック" pitchFamily="50" charset="-128"/>
              </a:defRPr>
            </a:lvl2pPr>
            <a:lvl3pPr marL="1143000" indent="-228600" defTabSz="908050" eaLnBrk="0" hangingPunct="0">
              <a:defRPr kumimoji="1">
                <a:solidFill>
                  <a:schemeClr val="tx1"/>
                </a:solidFill>
                <a:latin typeface="ＭＳ Ｐゴシック" pitchFamily="50" charset="-128"/>
                <a:ea typeface="ＭＳ Ｐゴシック" pitchFamily="50" charset="-128"/>
              </a:defRPr>
            </a:lvl3pPr>
            <a:lvl4pPr marL="1600200" indent="-228600" defTabSz="908050" eaLnBrk="0" hangingPunct="0">
              <a:defRPr kumimoji="1">
                <a:solidFill>
                  <a:schemeClr val="tx1"/>
                </a:solidFill>
                <a:latin typeface="ＭＳ Ｐゴシック" pitchFamily="50" charset="-128"/>
                <a:ea typeface="ＭＳ Ｐゴシック" pitchFamily="50" charset="-128"/>
              </a:defRPr>
            </a:lvl4pPr>
            <a:lvl5pPr marL="2057400" indent="-228600" defTabSz="908050" eaLnBrk="0" hangingPunct="0">
              <a:defRPr kumimoji="1">
                <a:solidFill>
                  <a:schemeClr val="tx1"/>
                </a:solidFill>
                <a:latin typeface="ＭＳ Ｐゴシック" pitchFamily="50" charset="-128"/>
                <a:ea typeface="ＭＳ Ｐゴシック" pitchFamily="50" charset="-128"/>
              </a:defRPr>
            </a:lvl5pPr>
            <a:lvl6pPr marL="25146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algn="r" eaLnBrk="1" fontAlgn="base" hangingPunct="1">
              <a:spcBef>
                <a:spcPct val="0"/>
              </a:spcBef>
              <a:spcAft>
                <a:spcPct val="0"/>
              </a:spcAft>
              <a:buFont typeface="Arial" pitchFamily="34" charset="0"/>
              <a:buNone/>
            </a:pPr>
            <a:fld id="{51DB4938-8376-486F-885A-A0E41256F4D1}" type="slidenum">
              <a:rPr lang="en-US" altLang="ja-JP" sz="1200">
                <a:solidFill>
                  <a:srgbClr val="FFFF00"/>
                </a:solidFill>
                <a:latin typeface="Arial" charset="0"/>
              </a:rPr>
              <a:pPr algn="r" eaLnBrk="1" fontAlgn="base" hangingPunct="1">
                <a:spcBef>
                  <a:spcPct val="0"/>
                </a:spcBef>
                <a:spcAft>
                  <a:spcPct val="0"/>
                </a:spcAft>
                <a:buFont typeface="Arial" pitchFamily="34" charset="0"/>
                <a:buNone/>
              </a:pPr>
              <a:t>9</a:t>
            </a:fld>
            <a:endParaRPr lang="en-US" altLang="ja-JP" sz="1200">
              <a:solidFill>
                <a:srgbClr val="FFFF00"/>
              </a:solidFill>
              <a:latin typeface="Arial" charset="0"/>
            </a:endParaRPr>
          </a:p>
        </p:txBody>
      </p:sp>
      <p:sp>
        <p:nvSpPr>
          <p:cNvPr id="122884" name="Rectangle 2"/>
          <p:cNvSpPr>
            <a:spLocks noGrp="1" noRot="1" noChangeAspect="1" noChangeArrowheads="1" noTextEdit="1"/>
          </p:cNvSpPr>
          <p:nvPr>
            <p:ph type="sldImg"/>
          </p:nvPr>
        </p:nvSpPr>
        <p:spPr>
          <a:xfrm>
            <a:off x="1152525" y="690563"/>
            <a:ext cx="4564063" cy="3422650"/>
          </a:xfrm>
          <a:ln/>
        </p:spPr>
      </p:sp>
      <p:sp>
        <p:nvSpPr>
          <p:cNvPr id="122885" name="Rectangle 3"/>
          <p:cNvSpPr>
            <a:spLocks noGrp="1" noChangeArrowheads="1"/>
          </p:cNvSpPr>
          <p:nvPr>
            <p:ph type="body" idx="1"/>
          </p:nvPr>
        </p:nvSpPr>
        <p:spPr>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91261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BD9AC63-4443-43F5-A973-A4722A6D2D23}" type="slidenum">
              <a:rPr kumimoji="1" lang="ja-JP" altLang="en-US" smtClean="0"/>
              <a:t>11</a:t>
            </a:fld>
            <a:endParaRPr kumimoji="1" lang="ja-JP" altLang="en-US"/>
          </a:p>
        </p:txBody>
      </p:sp>
    </p:spTree>
    <p:extLst>
      <p:ext uri="{BB962C8B-B14F-4D97-AF65-F5344CB8AC3E}">
        <p14:creationId xmlns:p14="http://schemas.microsoft.com/office/powerpoint/2010/main" val="292224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BD9AC63-4443-43F5-A973-A4722A6D2D23}" type="slidenum">
              <a:rPr kumimoji="1" lang="ja-JP" altLang="en-US" smtClean="0"/>
              <a:t>12</a:t>
            </a:fld>
            <a:endParaRPr kumimoji="1" lang="ja-JP" altLang="en-US"/>
          </a:p>
        </p:txBody>
      </p:sp>
    </p:spTree>
    <p:extLst>
      <p:ext uri="{BB962C8B-B14F-4D97-AF65-F5344CB8AC3E}">
        <p14:creationId xmlns:p14="http://schemas.microsoft.com/office/powerpoint/2010/main" val="292224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kumimoji="1">
                <a:solidFill>
                  <a:schemeClr val="tx1"/>
                </a:solidFill>
                <a:latin typeface="ＭＳ Ｐゴシック" pitchFamily="50" charset="-128"/>
                <a:ea typeface="ＭＳ Ｐゴシック" pitchFamily="50" charset="-128"/>
              </a:defRPr>
            </a:lvl1pPr>
            <a:lvl2pPr marL="742950" indent="-285750" defTabSz="909638" eaLnBrk="0" hangingPunct="0">
              <a:defRPr kumimoji="1">
                <a:solidFill>
                  <a:schemeClr val="tx1"/>
                </a:solidFill>
                <a:latin typeface="ＭＳ Ｐゴシック" pitchFamily="50" charset="-128"/>
                <a:ea typeface="ＭＳ Ｐゴシック" pitchFamily="50" charset="-128"/>
              </a:defRPr>
            </a:lvl2pPr>
            <a:lvl3pPr marL="1143000" indent="-228600" defTabSz="909638" eaLnBrk="0" hangingPunct="0">
              <a:defRPr kumimoji="1">
                <a:solidFill>
                  <a:schemeClr val="tx1"/>
                </a:solidFill>
                <a:latin typeface="ＭＳ Ｐゴシック" pitchFamily="50" charset="-128"/>
                <a:ea typeface="ＭＳ Ｐゴシック" pitchFamily="50" charset="-128"/>
              </a:defRPr>
            </a:lvl3pPr>
            <a:lvl4pPr marL="1600200" indent="-228600" defTabSz="909638" eaLnBrk="0" hangingPunct="0">
              <a:defRPr kumimoji="1">
                <a:solidFill>
                  <a:schemeClr val="tx1"/>
                </a:solidFill>
                <a:latin typeface="ＭＳ Ｐゴシック" pitchFamily="50" charset="-128"/>
                <a:ea typeface="ＭＳ Ｐゴシック" pitchFamily="50" charset="-128"/>
              </a:defRPr>
            </a:lvl4pPr>
            <a:lvl5pPr marL="2057400" indent="-228600" defTabSz="909638" eaLnBrk="0" hangingPunct="0">
              <a:defRPr kumimoji="1">
                <a:solidFill>
                  <a:schemeClr val="tx1"/>
                </a:solidFill>
                <a:latin typeface="ＭＳ Ｐゴシック" pitchFamily="50" charset="-128"/>
                <a:ea typeface="ＭＳ Ｐゴシック" pitchFamily="50" charset="-128"/>
              </a:defRPr>
            </a:lvl5pPr>
            <a:lvl6pPr marL="25146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eaLnBrk="1" hangingPunct="1"/>
            <a:fld id="{A2B3EC5D-0CB2-46D6-8863-DB1D0164C4D4}" type="slidenum">
              <a:rPr lang="en-US" altLang="ja-JP" smtClean="0">
                <a:solidFill>
                  <a:srgbClr val="000000"/>
                </a:solidFill>
                <a:latin typeface="ＭＳ ゴシック" pitchFamily="49" charset="-128"/>
                <a:ea typeface="ＭＳ ゴシック" pitchFamily="49" charset="-128"/>
              </a:rPr>
              <a:pPr eaLnBrk="1" hangingPunct="1"/>
              <a:t>16</a:t>
            </a:fld>
            <a:endParaRPr lang="en-US" altLang="ja-JP" smtClean="0">
              <a:solidFill>
                <a:srgbClr val="000000"/>
              </a:solidFill>
              <a:latin typeface="ＭＳ ゴシック" pitchFamily="49" charset="-128"/>
              <a:ea typeface="ＭＳ ゴシック" pitchFamily="49" charset="-128"/>
            </a:endParaRPr>
          </a:p>
        </p:txBody>
      </p:sp>
      <p:sp>
        <p:nvSpPr>
          <p:cNvPr id="122883" name="Rectangle 7"/>
          <p:cNvSpPr txBox="1">
            <a:spLocks noGrp="1" noChangeArrowheads="1"/>
          </p:cNvSpPr>
          <p:nvPr/>
        </p:nvSpPr>
        <p:spPr bwMode="auto">
          <a:xfrm>
            <a:off x="3886200" y="8682038"/>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2" rIns="91365" bIns="45682" anchor="b"/>
          <a:lstStyle>
            <a:lvl1pPr defTabSz="908050" eaLnBrk="0" hangingPunct="0">
              <a:defRPr kumimoji="1">
                <a:solidFill>
                  <a:schemeClr val="tx1"/>
                </a:solidFill>
                <a:latin typeface="ＭＳ Ｐゴシック" pitchFamily="50" charset="-128"/>
                <a:ea typeface="ＭＳ Ｐゴシック" pitchFamily="50" charset="-128"/>
              </a:defRPr>
            </a:lvl1pPr>
            <a:lvl2pPr marL="742950" indent="-285750" defTabSz="908050" eaLnBrk="0" hangingPunct="0">
              <a:defRPr kumimoji="1">
                <a:solidFill>
                  <a:schemeClr val="tx1"/>
                </a:solidFill>
                <a:latin typeface="ＭＳ Ｐゴシック" pitchFamily="50" charset="-128"/>
                <a:ea typeface="ＭＳ Ｐゴシック" pitchFamily="50" charset="-128"/>
              </a:defRPr>
            </a:lvl2pPr>
            <a:lvl3pPr marL="1143000" indent="-228600" defTabSz="908050" eaLnBrk="0" hangingPunct="0">
              <a:defRPr kumimoji="1">
                <a:solidFill>
                  <a:schemeClr val="tx1"/>
                </a:solidFill>
                <a:latin typeface="ＭＳ Ｐゴシック" pitchFamily="50" charset="-128"/>
                <a:ea typeface="ＭＳ Ｐゴシック" pitchFamily="50" charset="-128"/>
              </a:defRPr>
            </a:lvl3pPr>
            <a:lvl4pPr marL="1600200" indent="-228600" defTabSz="908050" eaLnBrk="0" hangingPunct="0">
              <a:defRPr kumimoji="1">
                <a:solidFill>
                  <a:schemeClr val="tx1"/>
                </a:solidFill>
                <a:latin typeface="ＭＳ Ｐゴシック" pitchFamily="50" charset="-128"/>
                <a:ea typeface="ＭＳ Ｐゴシック" pitchFamily="50" charset="-128"/>
              </a:defRPr>
            </a:lvl4pPr>
            <a:lvl5pPr marL="2057400" indent="-228600" defTabSz="908050" eaLnBrk="0" hangingPunct="0">
              <a:defRPr kumimoji="1">
                <a:solidFill>
                  <a:schemeClr val="tx1"/>
                </a:solidFill>
                <a:latin typeface="ＭＳ Ｐゴシック" pitchFamily="50" charset="-128"/>
                <a:ea typeface="ＭＳ Ｐゴシック" pitchFamily="50" charset="-128"/>
              </a:defRPr>
            </a:lvl5pPr>
            <a:lvl6pPr marL="25146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algn="r" eaLnBrk="1" fontAlgn="base" hangingPunct="1">
              <a:spcBef>
                <a:spcPct val="0"/>
              </a:spcBef>
              <a:spcAft>
                <a:spcPct val="0"/>
              </a:spcAft>
              <a:buFont typeface="Arial" pitchFamily="34" charset="0"/>
              <a:buNone/>
            </a:pPr>
            <a:fld id="{51DB4938-8376-486F-885A-A0E41256F4D1}" type="slidenum">
              <a:rPr lang="en-US" altLang="ja-JP" sz="1200">
                <a:solidFill>
                  <a:srgbClr val="FFFF00"/>
                </a:solidFill>
                <a:latin typeface="Arial" charset="0"/>
              </a:rPr>
              <a:pPr algn="r" eaLnBrk="1" fontAlgn="base" hangingPunct="1">
                <a:spcBef>
                  <a:spcPct val="0"/>
                </a:spcBef>
                <a:spcAft>
                  <a:spcPct val="0"/>
                </a:spcAft>
                <a:buFont typeface="Arial" pitchFamily="34" charset="0"/>
                <a:buNone/>
              </a:pPr>
              <a:t>16</a:t>
            </a:fld>
            <a:endParaRPr lang="en-US" altLang="ja-JP" sz="1200">
              <a:solidFill>
                <a:srgbClr val="FFFF00"/>
              </a:solidFill>
              <a:latin typeface="Arial" charset="0"/>
            </a:endParaRPr>
          </a:p>
        </p:txBody>
      </p:sp>
      <p:sp>
        <p:nvSpPr>
          <p:cNvPr id="122884" name="Rectangle 2"/>
          <p:cNvSpPr>
            <a:spLocks noGrp="1" noRot="1" noChangeAspect="1" noChangeArrowheads="1" noTextEdit="1"/>
          </p:cNvSpPr>
          <p:nvPr>
            <p:ph type="sldImg"/>
          </p:nvPr>
        </p:nvSpPr>
        <p:spPr>
          <a:xfrm>
            <a:off x="1152525" y="690563"/>
            <a:ext cx="4564063" cy="3422650"/>
          </a:xfrm>
          <a:ln/>
        </p:spPr>
      </p:sp>
      <p:sp>
        <p:nvSpPr>
          <p:cNvPr id="122885" name="Rectangle 3"/>
          <p:cNvSpPr>
            <a:spLocks noGrp="1" noChangeArrowheads="1"/>
          </p:cNvSpPr>
          <p:nvPr>
            <p:ph type="body" idx="1"/>
          </p:nvPr>
        </p:nvSpPr>
        <p:spPr>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912614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kumimoji="1">
                <a:solidFill>
                  <a:schemeClr val="tx1"/>
                </a:solidFill>
                <a:latin typeface="ＭＳ Ｐゴシック" pitchFamily="50" charset="-128"/>
                <a:ea typeface="ＭＳ Ｐゴシック" pitchFamily="50" charset="-128"/>
              </a:defRPr>
            </a:lvl1pPr>
            <a:lvl2pPr marL="742950" indent="-285750" defTabSz="909638" eaLnBrk="0" hangingPunct="0">
              <a:defRPr kumimoji="1">
                <a:solidFill>
                  <a:schemeClr val="tx1"/>
                </a:solidFill>
                <a:latin typeface="ＭＳ Ｐゴシック" pitchFamily="50" charset="-128"/>
                <a:ea typeface="ＭＳ Ｐゴシック" pitchFamily="50" charset="-128"/>
              </a:defRPr>
            </a:lvl2pPr>
            <a:lvl3pPr marL="1143000" indent="-228600" defTabSz="909638" eaLnBrk="0" hangingPunct="0">
              <a:defRPr kumimoji="1">
                <a:solidFill>
                  <a:schemeClr val="tx1"/>
                </a:solidFill>
                <a:latin typeface="ＭＳ Ｐゴシック" pitchFamily="50" charset="-128"/>
                <a:ea typeface="ＭＳ Ｐゴシック" pitchFamily="50" charset="-128"/>
              </a:defRPr>
            </a:lvl3pPr>
            <a:lvl4pPr marL="1600200" indent="-228600" defTabSz="909638" eaLnBrk="0" hangingPunct="0">
              <a:defRPr kumimoji="1">
                <a:solidFill>
                  <a:schemeClr val="tx1"/>
                </a:solidFill>
                <a:latin typeface="ＭＳ Ｐゴシック" pitchFamily="50" charset="-128"/>
                <a:ea typeface="ＭＳ Ｐゴシック" pitchFamily="50" charset="-128"/>
              </a:defRPr>
            </a:lvl4pPr>
            <a:lvl5pPr marL="2057400" indent="-228600" defTabSz="909638" eaLnBrk="0" hangingPunct="0">
              <a:defRPr kumimoji="1">
                <a:solidFill>
                  <a:schemeClr val="tx1"/>
                </a:solidFill>
                <a:latin typeface="ＭＳ Ｐゴシック" pitchFamily="50" charset="-128"/>
                <a:ea typeface="ＭＳ Ｐゴシック" pitchFamily="50" charset="-128"/>
              </a:defRPr>
            </a:lvl5pPr>
            <a:lvl6pPr marL="25146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eaLnBrk="1" hangingPunct="1"/>
            <a:fld id="{A2B3EC5D-0CB2-46D6-8863-DB1D0164C4D4}" type="slidenum">
              <a:rPr lang="en-US" altLang="ja-JP" smtClean="0">
                <a:solidFill>
                  <a:srgbClr val="000000"/>
                </a:solidFill>
                <a:latin typeface="ＭＳ ゴシック" pitchFamily="49" charset="-128"/>
                <a:ea typeface="ＭＳ ゴシック" pitchFamily="49" charset="-128"/>
              </a:rPr>
              <a:pPr eaLnBrk="1" hangingPunct="1"/>
              <a:t>18</a:t>
            </a:fld>
            <a:endParaRPr lang="en-US" altLang="ja-JP" smtClean="0">
              <a:solidFill>
                <a:srgbClr val="000000"/>
              </a:solidFill>
              <a:latin typeface="ＭＳ ゴシック" pitchFamily="49" charset="-128"/>
              <a:ea typeface="ＭＳ ゴシック" pitchFamily="49" charset="-128"/>
            </a:endParaRPr>
          </a:p>
        </p:txBody>
      </p:sp>
      <p:sp>
        <p:nvSpPr>
          <p:cNvPr id="122883" name="Rectangle 7"/>
          <p:cNvSpPr txBox="1">
            <a:spLocks noGrp="1" noChangeArrowheads="1"/>
          </p:cNvSpPr>
          <p:nvPr/>
        </p:nvSpPr>
        <p:spPr bwMode="auto">
          <a:xfrm>
            <a:off x="3886200" y="8682038"/>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2" rIns="91365" bIns="45682" anchor="b"/>
          <a:lstStyle>
            <a:lvl1pPr defTabSz="908050" eaLnBrk="0" hangingPunct="0">
              <a:defRPr kumimoji="1">
                <a:solidFill>
                  <a:schemeClr val="tx1"/>
                </a:solidFill>
                <a:latin typeface="ＭＳ Ｐゴシック" pitchFamily="50" charset="-128"/>
                <a:ea typeface="ＭＳ Ｐゴシック" pitchFamily="50" charset="-128"/>
              </a:defRPr>
            </a:lvl1pPr>
            <a:lvl2pPr marL="742950" indent="-285750" defTabSz="908050" eaLnBrk="0" hangingPunct="0">
              <a:defRPr kumimoji="1">
                <a:solidFill>
                  <a:schemeClr val="tx1"/>
                </a:solidFill>
                <a:latin typeface="ＭＳ Ｐゴシック" pitchFamily="50" charset="-128"/>
                <a:ea typeface="ＭＳ Ｐゴシック" pitchFamily="50" charset="-128"/>
              </a:defRPr>
            </a:lvl2pPr>
            <a:lvl3pPr marL="1143000" indent="-228600" defTabSz="908050" eaLnBrk="0" hangingPunct="0">
              <a:defRPr kumimoji="1">
                <a:solidFill>
                  <a:schemeClr val="tx1"/>
                </a:solidFill>
                <a:latin typeface="ＭＳ Ｐゴシック" pitchFamily="50" charset="-128"/>
                <a:ea typeface="ＭＳ Ｐゴシック" pitchFamily="50" charset="-128"/>
              </a:defRPr>
            </a:lvl3pPr>
            <a:lvl4pPr marL="1600200" indent="-228600" defTabSz="908050" eaLnBrk="0" hangingPunct="0">
              <a:defRPr kumimoji="1">
                <a:solidFill>
                  <a:schemeClr val="tx1"/>
                </a:solidFill>
                <a:latin typeface="ＭＳ Ｐゴシック" pitchFamily="50" charset="-128"/>
                <a:ea typeface="ＭＳ Ｐゴシック" pitchFamily="50" charset="-128"/>
              </a:defRPr>
            </a:lvl4pPr>
            <a:lvl5pPr marL="2057400" indent="-228600" defTabSz="908050" eaLnBrk="0" hangingPunct="0">
              <a:defRPr kumimoji="1">
                <a:solidFill>
                  <a:schemeClr val="tx1"/>
                </a:solidFill>
                <a:latin typeface="ＭＳ Ｐゴシック" pitchFamily="50" charset="-128"/>
                <a:ea typeface="ＭＳ Ｐゴシック" pitchFamily="50" charset="-128"/>
              </a:defRPr>
            </a:lvl5pPr>
            <a:lvl6pPr marL="25146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algn="r" eaLnBrk="1" fontAlgn="base" hangingPunct="1">
              <a:spcBef>
                <a:spcPct val="0"/>
              </a:spcBef>
              <a:spcAft>
                <a:spcPct val="0"/>
              </a:spcAft>
              <a:buFont typeface="Arial" pitchFamily="34" charset="0"/>
              <a:buNone/>
            </a:pPr>
            <a:fld id="{51DB4938-8376-486F-885A-A0E41256F4D1}" type="slidenum">
              <a:rPr lang="en-US" altLang="ja-JP" sz="1200">
                <a:solidFill>
                  <a:srgbClr val="FFFF00"/>
                </a:solidFill>
                <a:latin typeface="Arial" charset="0"/>
              </a:rPr>
              <a:pPr algn="r" eaLnBrk="1" fontAlgn="base" hangingPunct="1">
                <a:spcBef>
                  <a:spcPct val="0"/>
                </a:spcBef>
                <a:spcAft>
                  <a:spcPct val="0"/>
                </a:spcAft>
                <a:buFont typeface="Arial" pitchFamily="34" charset="0"/>
                <a:buNone/>
              </a:pPr>
              <a:t>18</a:t>
            </a:fld>
            <a:endParaRPr lang="en-US" altLang="ja-JP" sz="1200">
              <a:solidFill>
                <a:srgbClr val="FFFF00"/>
              </a:solidFill>
              <a:latin typeface="Arial" charset="0"/>
            </a:endParaRPr>
          </a:p>
        </p:txBody>
      </p:sp>
      <p:sp>
        <p:nvSpPr>
          <p:cNvPr id="122884" name="Rectangle 2"/>
          <p:cNvSpPr>
            <a:spLocks noGrp="1" noRot="1" noChangeAspect="1" noChangeArrowheads="1" noTextEdit="1"/>
          </p:cNvSpPr>
          <p:nvPr>
            <p:ph type="sldImg"/>
          </p:nvPr>
        </p:nvSpPr>
        <p:spPr>
          <a:xfrm>
            <a:off x="1152525" y="690563"/>
            <a:ext cx="4564063" cy="3422650"/>
          </a:xfrm>
          <a:ln/>
        </p:spPr>
      </p:sp>
      <p:sp>
        <p:nvSpPr>
          <p:cNvPr id="122885" name="Rectangle 3"/>
          <p:cNvSpPr>
            <a:spLocks noGrp="1" noChangeArrowheads="1"/>
          </p:cNvSpPr>
          <p:nvPr>
            <p:ph type="body" idx="1"/>
          </p:nvPr>
        </p:nvSpPr>
        <p:spPr>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912614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kumimoji="1">
                <a:solidFill>
                  <a:schemeClr val="tx1"/>
                </a:solidFill>
                <a:latin typeface="ＭＳ Ｐゴシック" pitchFamily="50" charset="-128"/>
                <a:ea typeface="ＭＳ Ｐゴシック" pitchFamily="50" charset="-128"/>
              </a:defRPr>
            </a:lvl1pPr>
            <a:lvl2pPr marL="742950" indent="-285750" defTabSz="909638" eaLnBrk="0" hangingPunct="0">
              <a:defRPr kumimoji="1">
                <a:solidFill>
                  <a:schemeClr val="tx1"/>
                </a:solidFill>
                <a:latin typeface="ＭＳ Ｐゴシック" pitchFamily="50" charset="-128"/>
                <a:ea typeface="ＭＳ Ｐゴシック" pitchFamily="50" charset="-128"/>
              </a:defRPr>
            </a:lvl2pPr>
            <a:lvl3pPr marL="1143000" indent="-228600" defTabSz="909638" eaLnBrk="0" hangingPunct="0">
              <a:defRPr kumimoji="1">
                <a:solidFill>
                  <a:schemeClr val="tx1"/>
                </a:solidFill>
                <a:latin typeface="ＭＳ Ｐゴシック" pitchFamily="50" charset="-128"/>
                <a:ea typeface="ＭＳ Ｐゴシック" pitchFamily="50" charset="-128"/>
              </a:defRPr>
            </a:lvl3pPr>
            <a:lvl4pPr marL="1600200" indent="-228600" defTabSz="909638" eaLnBrk="0" hangingPunct="0">
              <a:defRPr kumimoji="1">
                <a:solidFill>
                  <a:schemeClr val="tx1"/>
                </a:solidFill>
                <a:latin typeface="ＭＳ Ｐゴシック" pitchFamily="50" charset="-128"/>
                <a:ea typeface="ＭＳ Ｐゴシック" pitchFamily="50" charset="-128"/>
              </a:defRPr>
            </a:lvl4pPr>
            <a:lvl5pPr marL="2057400" indent="-228600" defTabSz="909638" eaLnBrk="0" hangingPunct="0">
              <a:defRPr kumimoji="1">
                <a:solidFill>
                  <a:schemeClr val="tx1"/>
                </a:solidFill>
                <a:latin typeface="ＭＳ Ｐゴシック" pitchFamily="50" charset="-128"/>
                <a:ea typeface="ＭＳ Ｐゴシック" pitchFamily="50" charset="-128"/>
              </a:defRPr>
            </a:lvl5pPr>
            <a:lvl6pPr marL="25146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9638"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eaLnBrk="1" hangingPunct="1"/>
            <a:fld id="{A2B3EC5D-0CB2-46D6-8863-DB1D0164C4D4}" type="slidenum">
              <a:rPr lang="en-US" altLang="ja-JP" smtClean="0">
                <a:solidFill>
                  <a:srgbClr val="000000"/>
                </a:solidFill>
                <a:latin typeface="ＭＳ ゴシック" pitchFamily="49" charset="-128"/>
                <a:ea typeface="ＭＳ ゴシック" pitchFamily="49" charset="-128"/>
              </a:rPr>
              <a:pPr eaLnBrk="1" hangingPunct="1"/>
              <a:t>19</a:t>
            </a:fld>
            <a:endParaRPr lang="en-US" altLang="ja-JP" smtClean="0">
              <a:solidFill>
                <a:srgbClr val="000000"/>
              </a:solidFill>
              <a:latin typeface="ＭＳ ゴシック" pitchFamily="49" charset="-128"/>
              <a:ea typeface="ＭＳ ゴシック" pitchFamily="49" charset="-128"/>
            </a:endParaRPr>
          </a:p>
        </p:txBody>
      </p:sp>
      <p:sp>
        <p:nvSpPr>
          <p:cNvPr id="122883" name="Rectangle 7"/>
          <p:cNvSpPr txBox="1">
            <a:spLocks noGrp="1" noChangeArrowheads="1"/>
          </p:cNvSpPr>
          <p:nvPr/>
        </p:nvSpPr>
        <p:spPr bwMode="auto">
          <a:xfrm>
            <a:off x="3886200" y="8682038"/>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2" rIns="91365" bIns="45682" anchor="b"/>
          <a:lstStyle>
            <a:lvl1pPr defTabSz="908050" eaLnBrk="0" hangingPunct="0">
              <a:defRPr kumimoji="1">
                <a:solidFill>
                  <a:schemeClr val="tx1"/>
                </a:solidFill>
                <a:latin typeface="ＭＳ Ｐゴシック" pitchFamily="50" charset="-128"/>
                <a:ea typeface="ＭＳ Ｐゴシック" pitchFamily="50" charset="-128"/>
              </a:defRPr>
            </a:lvl1pPr>
            <a:lvl2pPr marL="742950" indent="-285750" defTabSz="908050" eaLnBrk="0" hangingPunct="0">
              <a:defRPr kumimoji="1">
                <a:solidFill>
                  <a:schemeClr val="tx1"/>
                </a:solidFill>
                <a:latin typeface="ＭＳ Ｐゴシック" pitchFamily="50" charset="-128"/>
                <a:ea typeface="ＭＳ Ｐゴシック" pitchFamily="50" charset="-128"/>
              </a:defRPr>
            </a:lvl2pPr>
            <a:lvl3pPr marL="1143000" indent="-228600" defTabSz="908050" eaLnBrk="0" hangingPunct="0">
              <a:defRPr kumimoji="1">
                <a:solidFill>
                  <a:schemeClr val="tx1"/>
                </a:solidFill>
                <a:latin typeface="ＭＳ Ｐゴシック" pitchFamily="50" charset="-128"/>
                <a:ea typeface="ＭＳ Ｐゴシック" pitchFamily="50" charset="-128"/>
              </a:defRPr>
            </a:lvl3pPr>
            <a:lvl4pPr marL="1600200" indent="-228600" defTabSz="908050" eaLnBrk="0" hangingPunct="0">
              <a:defRPr kumimoji="1">
                <a:solidFill>
                  <a:schemeClr val="tx1"/>
                </a:solidFill>
                <a:latin typeface="ＭＳ Ｐゴシック" pitchFamily="50" charset="-128"/>
                <a:ea typeface="ＭＳ Ｐゴシック" pitchFamily="50" charset="-128"/>
              </a:defRPr>
            </a:lvl4pPr>
            <a:lvl5pPr marL="2057400" indent="-228600" defTabSz="908050" eaLnBrk="0" hangingPunct="0">
              <a:defRPr kumimoji="1">
                <a:solidFill>
                  <a:schemeClr val="tx1"/>
                </a:solidFill>
                <a:latin typeface="ＭＳ Ｐゴシック" pitchFamily="50" charset="-128"/>
                <a:ea typeface="ＭＳ Ｐゴシック" pitchFamily="50" charset="-128"/>
              </a:defRPr>
            </a:lvl5pPr>
            <a:lvl6pPr marL="25146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defTabSz="90805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algn="r" eaLnBrk="1" fontAlgn="base" hangingPunct="1">
              <a:spcBef>
                <a:spcPct val="0"/>
              </a:spcBef>
              <a:spcAft>
                <a:spcPct val="0"/>
              </a:spcAft>
              <a:buFont typeface="Arial" pitchFamily="34" charset="0"/>
              <a:buNone/>
            </a:pPr>
            <a:fld id="{51DB4938-8376-486F-885A-A0E41256F4D1}" type="slidenum">
              <a:rPr lang="en-US" altLang="ja-JP" sz="1200">
                <a:solidFill>
                  <a:srgbClr val="FFFF00"/>
                </a:solidFill>
                <a:latin typeface="Arial" charset="0"/>
              </a:rPr>
              <a:pPr algn="r" eaLnBrk="1" fontAlgn="base" hangingPunct="1">
                <a:spcBef>
                  <a:spcPct val="0"/>
                </a:spcBef>
                <a:spcAft>
                  <a:spcPct val="0"/>
                </a:spcAft>
                <a:buFont typeface="Arial" pitchFamily="34" charset="0"/>
                <a:buNone/>
              </a:pPr>
              <a:t>19</a:t>
            </a:fld>
            <a:endParaRPr lang="en-US" altLang="ja-JP" sz="1200">
              <a:solidFill>
                <a:srgbClr val="FFFF00"/>
              </a:solidFill>
              <a:latin typeface="Arial" charset="0"/>
            </a:endParaRPr>
          </a:p>
        </p:txBody>
      </p:sp>
      <p:sp>
        <p:nvSpPr>
          <p:cNvPr id="122884" name="Rectangle 2"/>
          <p:cNvSpPr>
            <a:spLocks noGrp="1" noRot="1" noChangeAspect="1" noChangeArrowheads="1" noTextEdit="1"/>
          </p:cNvSpPr>
          <p:nvPr>
            <p:ph type="sldImg"/>
          </p:nvPr>
        </p:nvSpPr>
        <p:spPr>
          <a:xfrm>
            <a:off x="1152525" y="690563"/>
            <a:ext cx="4564063" cy="3422650"/>
          </a:xfrm>
          <a:ln/>
        </p:spPr>
      </p:sp>
      <p:sp>
        <p:nvSpPr>
          <p:cNvPr id="122885" name="Rectangle 3"/>
          <p:cNvSpPr>
            <a:spLocks noGrp="1" noChangeArrowheads="1"/>
          </p:cNvSpPr>
          <p:nvPr>
            <p:ph type="body" idx="1"/>
          </p:nvPr>
        </p:nvSpPr>
        <p:spPr>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91261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ja-JP" altLang="ja-JP">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ja-JP" altLang="ja-JP">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FC40F562-00C9-4654-B909-691862DA66FA}" type="slidenum">
              <a:rPr lang="ja-JP" altLang="en-US">
                <a:solidFill>
                  <a:srgbClr val="FFFFFF"/>
                </a:solidFill>
              </a:rPr>
              <a:pPr>
                <a:defRPr/>
              </a:pPr>
              <a:t>‹#›</a:t>
            </a:fld>
            <a:endParaRPr lang="en-US" sz="1800">
              <a:solidFill>
                <a:srgbClr val="FFFFFF"/>
              </a:solidFill>
            </a:endParaRPr>
          </a:p>
        </p:txBody>
      </p:sp>
    </p:spTree>
    <p:extLst>
      <p:ext uri="{BB962C8B-B14F-4D97-AF65-F5344CB8AC3E}">
        <p14:creationId xmlns:p14="http://schemas.microsoft.com/office/powerpoint/2010/main" val="365248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ja-JP" altLang="ja-JP">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ja-JP" altLang="ja-JP">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8A58A42-72DB-4526-8B5F-0C7787C75345}" type="slidenum">
              <a:rPr lang="ja-JP" altLang="en-US">
                <a:solidFill>
                  <a:srgbClr val="FFFFFF"/>
                </a:solidFill>
              </a:rPr>
              <a:pPr>
                <a:defRPr/>
              </a:pPr>
              <a:t>‹#›</a:t>
            </a:fld>
            <a:endParaRPr lang="en-US" sz="1800">
              <a:solidFill>
                <a:srgbClr val="FFFFFF"/>
              </a:solidFill>
            </a:endParaRPr>
          </a:p>
        </p:txBody>
      </p:sp>
    </p:spTree>
    <p:extLst>
      <p:ext uri="{BB962C8B-B14F-4D97-AF65-F5344CB8AC3E}">
        <p14:creationId xmlns:p14="http://schemas.microsoft.com/office/powerpoint/2010/main" val="199690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ja-JP" altLang="ja-JP">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ja-JP" altLang="ja-JP">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23F1D66-76D0-4776-A5C6-AC1EEE1BEA01}" type="slidenum">
              <a:rPr lang="ja-JP" altLang="en-US">
                <a:solidFill>
                  <a:srgbClr val="FFFFFF"/>
                </a:solidFill>
              </a:rPr>
              <a:pPr>
                <a:defRPr/>
              </a:pPr>
              <a:t>‹#›</a:t>
            </a:fld>
            <a:endParaRPr lang="en-US" sz="1800">
              <a:solidFill>
                <a:srgbClr val="FFFFFF"/>
              </a:solidFill>
            </a:endParaRPr>
          </a:p>
        </p:txBody>
      </p:sp>
    </p:spTree>
    <p:extLst>
      <p:ext uri="{BB962C8B-B14F-4D97-AF65-F5344CB8AC3E}">
        <p14:creationId xmlns:p14="http://schemas.microsoft.com/office/powerpoint/2010/main" val="2173300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Rectangle 7"/>
          <p:cNvSpPr>
            <a:spLocks noGrp="1" noChangeArrowheads="1"/>
          </p:cNvSpPr>
          <p:nvPr>
            <p:ph type="dt" sz="half" idx="10"/>
          </p:nvPr>
        </p:nvSpPr>
        <p:spPr>
          <a:ln/>
        </p:spPr>
        <p:txBody>
          <a:bodyPr/>
          <a:lstStyle>
            <a:lvl1pPr>
              <a:defRPr/>
            </a:lvl1pPr>
          </a:lstStyle>
          <a:p>
            <a:pPr>
              <a:defRPr/>
            </a:pPr>
            <a:endParaRPr lang="ja-JP" altLang="ja-JP">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ja-JP" altLang="ja-JP">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A21B38E1-1641-4593-8E9A-1A082C883580}" type="slidenum">
              <a:rPr lang="ja-JP" altLang="en-US">
                <a:solidFill>
                  <a:srgbClr val="FFFFFF"/>
                </a:solidFill>
              </a:rPr>
              <a:pPr>
                <a:defRPr/>
              </a:pPr>
              <a:t>‹#›</a:t>
            </a:fld>
            <a:endParaRPr lang="en-US" sz="1800">
              <a:solidFill>
                <a:srgbClr val="FFFFFF"/>
              </a:solidFill>
            </a:endParaRPr>
          </a:p>
        </p:txBody>
      </p:sp>
    </p:spTree>
    <p:extLst>
      <p:ext uri="{BB962C8B-B14F-4D97-AF65-F5344CB8AC3E}">
        <p14:creationId xmlns:p14="http://schemas.microsoft.com/office/powerpoint/2010/main" val="4120552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fontAlgn="base">
                <a:spcBef>
                  <a:spcPct val="20000"/>
                </a:spcBef>
                <a:spcAft>
                  <a:spcPct val="0"/>
                </a:spcAft>
                <a:buClr>
                  <a:srgbClr val="3366FF"/>
                </a:buClr>
                <a:buSzPct val="80000"/>
                <a:buFont typeface="Wingdings" pitchFamily="2" charset="2"/>
                <a:buNone/>
                <a:defRPr/>
              </a:pPr>
              <a:endParaRPr lang="ja-JP" altLang="en-US" sz="3200">
                <a:solidFill>
                  <a:srgbClr val="FFFFFF"/>
                </a:solidFill>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z="3200">
                <a:solidFill>
                  <a:srgbClr val="FFFFFF"/>
                </a:solidFill>
              </a:endParaRPr>
            </a:p>
          </p:txBody>
        </p:sp>
      </p:grpSp>
      <p:sp>
        <p:nvSpPr>
          <p:cNvPr id="3077" name="Rectangle 5"/>
          <p:cNvSpPr>
            <a:spLocks noGrp="1" noChangeArrowheads="1"/>
          </p:cNvSpPr>
          <p:nvPr>
            <p:ph type="ctrTitle" sz="quarter"/>
          </p:nvPr>
        </p:nvSpPr>
        <p:spPr>
          <a:xfrm>
            <a:off x="755576" y="1879849"/>
            <a:ext cx="7772400" cy="1477143"/>
          </a:xfrm>
        </p:spPr>
        <p:txBody>
          <a:bodyPr anchor="b">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sz="6600" b="1" cap="all" spc="0">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ja-JP" altLang="en-US" dirty="0"/>
              <a:t>マスタ タイトルの書式設定</a:t>
            </a:r>
          </a:p>
        </p:txBody>
      </p:sp>
      <p:sp>
        <p:nvSpPr>
          <p:cNvPr id="3078" name="Rectangle 6"/>
          <p:cNvSpPr>
            <a:spLocks noGrp="1" noChangeArrowheads="1"/>
          </p:cNvSpPr>
          <p:nvPr>
            <p:ph type="subTitle" sz="quarter" idx="1"/>
          </p:nvPr>
        </p:nvSpPr>
        <p:spPr>
          <a:xfrm>
            <a:off x="1411560" y="3645023"/>
            <a:ext cx="6400800" cy="1436563"/>
          </a:xfrm>
        </p:spPr>
        <p:txBody>
          <a:bodyPr lIns="92075" tIns="46038" rIns="92075" bIns="46038" anchor="ctr"/>
          <a:lstStyle>
            <a:lvl1pPr marL="0" indent="0" algn="ctr">
              <a:buFont typeface="Wingdings" pitchFamily="2" charset="2"/>
              <a:buNone/>
              <a:defRPr>
                <a:solidFill>
                  <a:srgbClr val="FFFF00"/>
                </a:solidFill>
              </a:defRPr>
            </a:lvl1pPr>
          </a:lstStyle>
          <a:p>
            <a:r>
              <a:rPr lang="ja-JP" altLang="en-US" dirty="0"/>
              <a:t>マスタ サブタイトルの書式設定</a:t>
            </a:r>
          </a:p>
        </p:txBody>
      </p:sp>
      <p:sp>
        <p:nvSpPr>
          <p:cNvPr id="7" name="Rectangle 7"/>
          <p:cNvSpPr>
            <a:spLocks noGrp="1" noChangeArrowheads="1"/>
          </p:cNvSpPr>
          <p:nvPr>
            <p:ph type="dt" sz="quarter" idx="10"/>
          </p:nvPr>
        </p:nvSpPr>
        <p:spPr/>
        <p:txBody>
          <a:bodyPr/>
          <a:lstStyle>
            <a:lvl1pPr>
              <a:defRPr/>
            </a:lvl1pPr>
          </a:lstStyle>
          <a:p>
            <a:pPr>
              <a:defRPr/>
            </a:pPr>
            <a:endParaRPr lang="en-US" altLang="ja-JP">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6BF7B59B-FFD3-4311-A8B0-A38196F25E4D}"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645719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1pPr marL="342900" indent="-342900">
              <a:buClr>
                <a:srgbClr val="92D050"/>
              </a:buClr>
              <a:buFont typeface="Wingdings" pitchFamily="2" charset="2"/>
              <a:buChar char="l"/>
              <a:defRPr/>
            </a:lvl1pPr>
            <a:lvl2pPr marL="742950" indent="-285750">
              <a:buClr>
                <a:srgbClr val="92D050"/>
              </a:buClr>
              <a:buFont typeface="Wingdings" pitchFamily="2" charset="2"/>
              <a:buChar char="l"/>
              <a:defRPr/>
            </a:lvl2pPr>
            <a:lvl3pPr marL="1143000" indent="-228600">
              <a:buClr>
                <a:srgbClr val="92D050"/>
              </a:buClr>
              <a:buFont typeface="Wingdings" pitchFamily="2" charset="2"/>
              <a:buChar char="l"/>
              <a:defRPr/>
            </a:lvl3pPr>
            <a:lvl4pPr marL="1600200" indent="-228600">
              <a:buClr>
                <a:srgbClr val="92D050"/>
              </a:buClr>
              <a:buFont typeface="Wingdings" pitchFamily="2" charset="2"/>
              <a:buChar char="l"/>
              <a:defRPr/>
            </a:lvl4pPr>
            <a:lvl5pPr marL="2057400" indent="-228600">
              <a:buClr>
                <a:srgbClr val="92D050"/>
              </a:buClr>
              <a:buFont typeface="Wingdings" pitchFamily="2" charset="2"/>
              <a:buChar char="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C188234-8513-477B-B2C6-54A7C0E519AC}"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9743648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EB5DA0C-60BE-4687-8395-F5326CB05435}"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542001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6AEBC4C-A5C6-4A98-8089-68D706149A12}"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674982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C0DADFD2-3BD8-4BEB-A3A9-D3F269535AE1}"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729132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70C2766E-5557-4BA1-9250-A6222EB995D5}"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187835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6FF2A829-48D0-4EA4-8EBF-542AABB78B21}"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5203119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ja-JP" altLang="ja-JP">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ja-JP" altLang="ja-JP">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A9CE66E-ACC0-4804-9F8F-91F05A850242}" type="slidenum">
              <a:rPr lang="ja-JP" altLang="en-US">
                <a:solidFill>
                  <a:srgbClr val="FFFFFF"/>
                </a:solidFill>
              </a:rPr>
              <a:pPr>
                <a:defRPr/>
              </a:pPr>
              <a:t>‹#›</a:t>
            </a:fld>
            <a:endParaRPr lang="en-US" sz="1800">
              <a:solidFill>
                <a:srgbClr val="FFFFFF"/>
              </a:solidFill>
            </a:endParaRPr>
          </a:p>
        </p:txBody>
      </p:sp>
    </p:spTree>
    <p:extLst>
      <p:ext uri="{BB962C8B-B14F-4D97-AF65-F5344CB8AC3E}">
        <p14:creationId xmlns:p14="http://schemas.microsoft.com/office/powerpoint/2010/main" val="3213145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2E2C021-2DB1-40D7-8AA5-FC6E7E5688EB}"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608565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C88BA74B-1E51-4B8F-99DF-AA9EAD33F396}"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15848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FF00"/>
                </a:solidFill>
              </a:defRPr>
            </a:lvl1pPr>
          </a:lstStyle>
          <a:p>
            <a:r>
              <a:rPr lang="ja-JP" altLang="en-US" dirty="0" smtClean="0"/>
              <a:t>マスタ タイトルの書式設定</a:t>
            </a:r>
            <a:endParaRPr lang="ja-JP" altLang="en-US" dirty="0"/>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812BEE06-9D52-49C9-91BB-FEBB9B8C22AE}"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712948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96984005-1AAE-4C33-893E-B0A02F072069}"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069861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 3"/>
          <p:cNvSpPr>
            <a:spLocks noGrp="1"/>
          </p:cNvSpPr>
          <p:nvPr>
            <p:ph type="clipArt" sz="half" idx="2"/>
          </p:nvPr>
        </p:nvSpPr>
        <p:spPr>
          <a:xfrm>
            <a:off x="4648200" y="1981200"/>
            <a:ext cx="3810000" cy="4114800"/>
          </a:xfrm>
        </p:spPr>
        <p:txBody>
          <a:bodyPr/>
          <a:lstStyle/>
          <a:p>
            <a:pPr lvl="0"/>
            <a:endParaRPr lang="ja-JP" altLang="en-US"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7CDBB51C-EB71-44DC-8391-2DE366DD8870}"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979959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BD083217-EB4F-4962-AF51-69516E860F3D}"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60905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66740" y="304800"/>
            <a:ext cx="8010525" cy="5715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dt" sz="half" idx="10"/>
          </p:nvPr>
        </p:nvSpPr>
        <p:spPr/>
        <p:txBody>
          <a:bodyPr/>
          <a:lstStyle>
            <a:lvl1pPr>
              <a:defRPr/>
            </a:lvl1pPr>
          </a:lstStyle>
          <a:p>
            <a:pPr>
              <a:defRPr/>
            </a:pPr>
            <a:fld id="{182D2ADA-EBDE-4961-BAC0-1091F32A06C3}" type="datetime1">
              <a:rPr lang="en-US" altLang="ja-JP">
                <a:solidFill>
                  <a:srgbClr val="FFFFFF"/>
                </a:solidFill>
              </a:rPr>
              <a:pPr>
                <a:defRPr/>
              </a:pPr>
              <a:t>6/27/2020</a:t>
            </a:fld>
            <a:endParaRPr lang="en-US" altLang="ja-JP">
              <a:solidFill>
                <a:srgbClr val="FFFFFF"/>
              </a:solidFill>
            </a:endParaRPr>
          </a:p>
        </p:txBody>
      </p:sp>
      <p:sp>
        <p:nvSpPr>
          <p:cNvPr id="4"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5" name="Rectangle 8"/>
          <p:cNvSpPr>
            <a:spLocks noGrp="1" noChangeArrowheads="1"/>
          </p:cNvSpPr>
          <p:nvPr>
            <p:ph type="sldNum" sz="quarter" idx="12"/>
          </p:nvPr>
        </p:nvSpPr>
        <p:spPr/>
        <p:txBody>
          <a:bodyPr/>
          <a:lstStyle>
            <a:lvl1pPr>
              <a:defRPr/>
            </a:lvl1pPr>
          </a:lstStyle>
          <a:p>
            <a:pPr>
              <a:defRPr/>
            </a:pPr>
            <a:fld id="{D365EDF4-468E-437B-B198-6B6DB7AB50D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8524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7"/>
          <p:cNvSpPr>
            <a:spLocks noGrp="1" noChangeArrowheads="1"/>
          </p:cNvSpPr>
          <p:nvPr>
            <p:ph type="dt" sz="half" idx="10"/>
          </p:nvPr>
        </p:nvSpPr>
        <p:spPr>
          <a:ln/>
        </p:spPr>
        <p:txBody>
          <a:bodyPr/>
          <a:lstStyle>
            <a:lvl1pPr>
              <a:defRPr/>
            </a:lvl1pPr>
          </a:lstStyle>
          <a:p>
            <a:pPr>
              <a:defRPr/>
            </a:pPr>
            <a:endParaRPr lang="ja-JP" altLang="ja-JP">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ja-JP" altLang="ja-JP">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3AE8F2E7-E046-480D-9B33-EACA3DDA6574}" type="slidenum">
              <a:rPr lang="ja-JP" altLang="en-US">
                <a:solidFill>
                  <a:srgbClr val="FFFFFF"/>
                </a:solidFill>
              </a:rPr>
              <a:pPr>
                <a:defRPr/>
              </a:pPr>
              <a:t>‹#›</a:t>
            </a:fld>
            <a:endParaRPr lang="en-US" sz="1800">
              <a:solidFill>
                <a:srgbClr val="FFFFFF"/>
              </a:solidFill>
            </a:endParaRPr>
          </a:p>
        </p:txBody>
      </p:sp>
    </p:spTree>
    <p:extLst>
      <p:ext uri="{BB962C8B-B14F-4D97-AF65-F5344CB8AC3E}">
        <p14:creationId xmlns:p14="http://schemas.microsoft.com/office/powerpoint/2010/main" val="109115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7"/>
          <p:cNvSpPr>
            <a:spLocks noGrp="1" noChangeArrowheads="1"/>
          </p:cNvSpPr>
          <p:nvPr>
            <p:ph type="dt" sz="half" idx="10"/>
          </p:nvPr>
        </p:nvSpPr>
        <p:spPr>
          <a:ln/>
        </p:spPr>
        <p:txBody>
          <a:bodyPr/>
          <a:lstStyle>
            <a:lvl1pPr>
              <a:defRPr/>
            </a:lvl1pPr>
          </a:lstStyle>
          <a:p>
            <a:pPr>
              <a:defRPr/>
            </a:pPr>
            <a:endParaRPr lang="ja-JP" altLang="ja-JP">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ja-JP" altLang="ja-JP">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B41BAEA-FB37-4B6E-B157-92F47319C9AD}" type="slidenum">
              <a:rPr lang="ja-JP" altLang="en-US">
                <a:solidFill>
                  <a:srgbClr val="FFFFFF"/>
                </a:solidFill>
              </a:rPr>
              <a:pPr>
                <a:defRPr/>
              </a:pPr>
              <a:t>‹#›</a:t>
            </a:fld>
            <a:endParaRPr lang="en-US" sz="1800">
              <a:solidFill>
                <a:srgbClr val="FFFFFF"/>
              </a:solidFill>
            </a:endParaRPr>
          </a:p>
        </p:txBody>
      </p:sp>
    </p:spTree>
    <p:extLst>
      <p:ext uri="{BB962C8B-B14F-4D97-AF65-F5344CB8AC3E}">
        <p14:creationId xmlns:p14="http://schemas.microsoft.com/office/powerpoint/2010/main" val="49921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7"/>
          <p:cNvSpPr>
            <a:spLocks noGrp="1" noChangeArrowheads="1"/>
          </p:cNvSpPr>
          <p:nvPr>
            <p:ph type="dt" sz="half" idx="10"/>
          </p:nvPr>
        </p:nvSpPr>
        <p:spPr>
          <a:ln/>
        </p:spPr>
        <p:txBody>
          <a:bodyPr/>
          <a:lstStyle>
            <a:lvl1pPr>
              <a:defRPr/>
            </a:lvl1pPr>
          </a:lstStyle>
          <a:p>
            <a:pPr>
              <a:defRPr/>
            </a:pPr>
            <a:endParaRPr lang="ja-JP" altLang="ja-JP">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ja-JP" altLang="ja-JP">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03212C0F-5FAC-44B9-A661-B2AB8721E625}" type="slidenum">
              <a:rPr lang="ja-JP" altLang="en-US">
                <a:solidFill>
                  <a:srgbClr val="FFFFFF"/>
                </a:solidFill>
              </a:rPr>
              <a:pPr>
                <a:defRPr/>
              </a:pPr>
              <a:t>‹#›</a:t>
            </a:fld>
            <a:endParaRPr lang="en-US" sz="1800">
              <a:solidFill>
                <a:srgbClr val="FFFFFF"/>
              </a:solidFill>
            </a:endParaRPr>
          </a:p>
        </p:txBody>
      </p:sp>
    </p:spTree>
    <p:extLst>
      <p:ext uri="{BB962C8B-B14F-4D97-AF65-F5344CB8AC3E}">
        <p14:creationId xmlns:p14="http://schemas.microsoft.com/office/powerpoint/2010/main" val="385745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7"/>
          <p:cNvSpPr>
            <a:spLocks noGrp="1" noChangeArrowheads="1"/>
          </p:cNvSpPr>
          <p:nvPr>
            <p:ph type="dt" sz="half" idx="10"/>
          </p:nvPr>
        </p:nvSpPr>
        <p:spPr>
          <a:ln/>
        </p:spPr>
        <p:txBody>
          <a:bodyPr/>
          <a:lstStyle>
            <a:lvl1pPr>
              <a:defRPr/>
            </a:lvl1pPr>
          </a:lstStyle>
          <a:p>
            <a:pPr>
              <a:defRPr/>
            </a:pPr>
            <a:endParaRPr lang="ja-JP" altLang="ja-JP">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ja-JP" altLang="ja-JP">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3B84B19C-3727-4A25-BC52-97A149F032D9}" type="slidenum">
              <a:rPr lang="ja-JP" altLang="en-US">
                <a:solidFill>
                  <a:srgbClr val="FFFFFF"/>
                </a:solidFill>
              </a:rPr>
              <a:pPr>
                <a:defRPr/>
              </a:pPr>
              <a:t>‹#›</a:t>
            </a:fld>
            <a:endParaRPr lang="en-US" sz="1800">
              <a:solidFill>
                <a:srgbClr val="FFFFFF"/>
              </a:solidFill>
            </a:endParaRPr>
          </a:p>
        </p:txBody>
      </p:sp>
    </p:spTree>
    <p:extLst>
      <p:ext uri="{BB962C8B-B14F-4D97-AF65-F5344CB8AC3E}">
        <p14:creationId xmlns:p14="http://schemas.microsoft.com/office/powerpoint/2010/main" val="3757398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ja-JP" altLang="ja-JP">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ja-JP" altLang="ja-JP">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63C603B8-D314-451A-B58A-7A3AC72955D9}" type="slidenum">
              <a:rPr lang="ja-JP" altLang="en-US">
                <a:solidFill>
                  <a:srgbClr val="FFFFFF"/>
                </a:solidFill>
              </a:rPr>
              <a:pPr>
                <a:defRPr/>
              </a:pPr>
              <a:t>‹#›</a:t>
            </a:fld>
            <a:endParaRPr lang="en-US" sz="1800">
              <a:solidFill>
                <a:srgbClr val="FFFFFF"/>
              </a:solidFill>
            </a:endParaRPr>
          </a:p>
        </p:txBody>
      </p:sp>
    </p:spTree>
    <p:extLst>
      <p:ext uri="{BB962C8B-B14F-4D97-AF65-F5344CB8AC3E}">
        <p14:creationId xmlns:p14="http://schemas.microsoft.com/office/powerpoint/2010/main" val="294717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7"/>
          <p:cNvSpPr>
            <a:spLocks noGrp="1" noChangeArrowheads="1"/>
          </p:cNvSpPr>
          <p:nvPr>
            <p:ph type="dt" sz="half" idx="10"/>
          </p:nvPr>
        </p:nvSpPr>
        <p:spPr>
          <a:ln/>
        </p:spPr>
        <p:txBody>
          <a:bodyPr/>
          <a:lstStyle>
            <a:lvl1pPr>
              <a:defRPr/>
            </a:lvl1pPr>
          </a:lstStyle>
          <a:p>
            <a:pPr>
              <a:defRPr/>
            </a:pPr>
            <a:endParaRPr lang="ja-JP" altLang="ja-JP">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ja-JP" altLang="ja-JP">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DB0BD4A8-C0CA-455F-9AED-6FDF3DC58E04}" type="slidenum">
              <a:rPr lang="ja-JP" altLang="en-US">
                <a:solidFill>
                  <a:srgbClr val="FFFFFF"/>
                </a:solidFill>
              </a:rPr>
              <a:pPr>
                <a:defRPr/>
              </a:pPr>
              <a:t>‹#›</a:t>
            </a:fld>
            <a:endParaRPr lang="en-US" sz="1800">
              <a:solidFill>
                <a:srgbClr val="FFFFFF"/>
              </a:solidFill>
            </a:endParaRPr>
          </a:p>
        </p:txBody>
      </p:sp>
    </p:spTree>
    <p:extLst>
      <p:ext uri="{BB962C8B-B14F-4D97-AF65-F5344CB8AC3E}">
        <p14:creationId xmlns:p14="http://schemas.microsoft.com/office/powerpoint/2010/main" val="423164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Times New Roman" pitchFamily="18"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7"/>
          <p:cNvSpPr>
            <a:spLocks noGrp="1" noChangeArrowheads="1"/>
          </p:cNvSpPr>
          <p:nvPr>
            <p:ph type="dt" sz="half" idx="10"/>
          </p:nvPr>
        </p:nvSpPr>
        <p:spPr>
          <a:ln/>
        </p:spPr>
        <p:txBody>
          <a:bodyPr/>
          <a:lstStyle>
            <a:lvl1pPr>
              <a:defRPr/>
            </a:lvl1pPr>
          </a:lstStyle>
          <a:p>
            <a:pPr>
              <a:defRPr/>
            </a:pPr>
            <a:endParaRPr lang="ja-JP" altLang="ja-JP">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ja-JP" altLang="ja-JP">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C4F1BA40-A96A-4029-B0F8-13B796B5610F}" type="slidenum">
              <a:rPr lang="ja-JP" altLang="en-US">
                <a:solidFill>
                  <a:srgbClr val="FFFFFF"/>
                </a:solidFill>
              </a:rPr>
              <a:pPr>
                <a:defRPr/>
              </a:pPr>
              <a:t>‹#›</a:t>
            </a:fld>
            <a:endParaRPr lang="en-US" sz="1800">
              <a:solidFill>
                <a:srgbClr val="FFFFFF"/>
              </a:solidFill>
            </a:endParaRPr>
          </a:p>
        </p:txBody>
      </p:sp>
    </p:spTree>
    <p:extLst>
      <p:ext uri="{BB962C8B-B14F-4D97-AF65-F5344CB8AC3E}">
        <p14:creationId xmlns:p14="http://schemas.microsoft.com/office/powerpoint/2010/main" val="368977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0000FF"/>
            </a:gs>
            <a:gs pos="100000">
              <a:srgbClr val="000000"/>
            </a:gs>
          </a:gsLst>
          <a:lin ang="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1588"/>
            <a:ext cx="9132888" cy="6845300"/>
            <a:chOff x="0" y="0"/>
            <a:chExt cx="5753" cy="4312"/>
          </a:xfrm>
        </p:grpSpPr>
        <p:sp>
          <p:nvSpPr>
            <p:cNvPr id="1027" name="Freeform 3"/>
            <p:cNvSpPr>
              <a:spLocks noChangeArrowheads="1"/>
            </p:cNvSpPr>
            <p:nvPr/>
          </p:nvSpPr>
          <p:spPr bwMode="auto">
            <a:xfrm>
              <a:off x="3394" y="998"/>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59"/>
                <a:gd name="T55" fmla="*/ 0 h 3314"/>
                <a:gd name="T56" fmla="*/ 2359 w 2359"/>
                <a:gd name="T57" fmla="*/ 3314 h 33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172F74"/>
                </a:gs>
                <a:gs pos="100000">
                  <a:srgbClr val="3366FF"/>
                </a:gs>
              </a:gsLst>
              <a:lin ang="0" scaled="1"/>
            </a:gradFill>
            <a:ln w="9525" cap="rnd" cmpd="sng">
              <a:noFill/>
              <a:miter lim="800000"/>
              <a:headEnd/>
              <a:tailEnd/>
            </a:ln>
          </p:spPr>
          <p:txBody>
            <a:bodyPr/>
            <a:lstStyle/>
            <a:p>
              <a:pPr eaLnBrk="0" fontAlgn="base" hangingPunct="0">
                <a:spcBef>
                  <a:spcPct val="20000"/>
                </a:spcBef>
                <a:spcAft>
                  <a:spcPct val="0"/>
                </a:spcAft>
                <a:buClr>
                  <a:srgbClr val="3366FF"/>
                </a:buClr>
                <a:buSzPct val="80000"/>
                <a:buFont typeface="Wingdings" pitchFamily="2" charset="2"/>
                <a:buNone/>
                <a:defRPr/>
              </a:pPr>
              <a:endParaRPr kumimoji="0" lang="ja-JP" altLang="ja-JP">
                <a:solidFill>
                  <a:srgbClr val="FFFFFF"/>
                </a:solidFill>
              </a:endParaRPr>
            </a:p>
          </p:txBody>
        </p:sp>
        <p:sp>
          <p:nvSpPr>
            <p:cNvPr id="1028" name="Arc 4"/>
            <p:cNvSpPr>
              <a:spLocks/>
            </p:cNvSpPr>
            <p:nvPr/>
          </p:nvSpPr>
          <p:spPr bwMode="auto">
            <a:xfrm>
              <a:off x="0" y="0"/>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1" y="0"/>
                  </a:moveTo>
                  <a:cubicBezTo>
                    <a:pt x="11929" y="0"/>
                    <a:pt x="21600" y="9670"/>
                    <a:pt x="21600" y="21600"/>
                  </a:cubicBezTo>
                </a:path>
                <a:path w="21600" h="21600">
                  <a:moveTo>
                    <a:pt x="-1" y="0"/>
                  </a:moveTo>
                  <a:cubicBezTo>
                    <a:pt x="11929" y="0"/>
                    <a:pt x="21600" y="9670"/>
                    <a:pt x="21600" y="21600"/>
                  </a:cubicBezTo>
                  <a:lnTo>
                    <a:pt x="0" y="21600"/>
                  </a:lnTo>
                  <a:lnTo>
                    <a:pt x="-1" y="0"/>
                  </a:lnTo>
                  <a:close/>
                </a:path>
              </a:pathLst>
            </a:custGeom>
            <a:noFill/>
            <a:ln w="12700" cap="rnd" cmpd="sng">
              <a:solidFill>
                <a:schemeClr val="accent2"/>
              </a:solidFill>
              <a:miter lim="800000"/>
              <a:headEnd/>
              <a:tailEnd/>
            </a:ln>
          </p:spPr>
          <p:txBody>
            <a:bodyPr wrap="none" anchor="ctr"/>
            <a:lstStyle/>
            <a:p>
              <a:pPr eaLnBrk="0" fontAlgn="base" hangingPunct="0">
                <a:spcBef>
                  <a:spcPct val="0"/>
                </a:spcBef>
                <a:spcAft>
                  <a:spcPct val="0"/>
                </a:spcAft>
                <a:buFont typeface="Arial" pitchFamily="34" charset="0"/>
                <a:buNone/>
                <a:defRPr/>
              </a:pPr>
              <a:endParaRPr kumimoji="0" lang="ja-JP" altLang="ja-JP">
                <a:solidFill>
                  <a:srgbClr val="FFFFFF"/>
                </a:solidFill>
                <a:sym typeface="Times New Roman" pitchFamily="18" charset="0"/>
              </a:endParaRPr>
            </a:p>
          </p:txBody>
        </p:sp>
      </p:grpSp>
      <p:sp>
        <p:nvSpPr>
          <p:cNvPr id="4099" name="Rectangle 5"/>
          <p:cNvSpPr>
            <a:spLocks noGrp="1" noChangeArrowheads="1"/>
          </p:cNvSpPr>
          <p:nvPr>
            <p:ph type="title" idx="4294967295"/>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zh-CN" altLang="ja-JP" smtClean="0">
                <a:sym typeface="Arial" pitchFamily="34" charset="0"/>
              </a:rPr>
              <a:t>マスタ タイトルの書式設定</a:t>
            </a:r>
          </a:p>
        </p:txBody>
      </p:sp>
      <p:sp>
        <p:nvSpPr>
          <p:cNvPr id="1030" name="Rectangle 7"/>
          <p:cNvSpPr>
            <a:spLocks noGrp="1" noChangeArrowheads="1"/>
          </p:cNvSpPr>
          <p:nvPr>
            <p:ph type="dt" sz="half" idx="2"/>
          </p:nvPr>
        </p:nvSpPr>
        <p:spPr bwMode="auto">
          <a:xfrm>
            <a:off x="685800" y="6248400"/>
            <a:ext cx="1905000" cy="457200"/>
          </a:xfrm>
          <a:prstGeom prst="rect">
            <a:avLst/>
          </a:prstGeom>
          <a:noFill/>
          <a:ln w="9525" cmpd="sng">
            <a:noFill/>
            <a:miter lim="800000"/>
            <a:headEnd/>
            <a:tailEnd/>
          </a:ln>
        </p:spPr>
        <p:txBody>
          <a:bodyPr vert="horz" wrap="square" lIns="92075" tIns="46038" rIns="92075" bIns="46038" numCol="1" anchor="ctr" anchorCtr="0" compatLnSpc="1">
            <a:prstTxWarp prst="textNoShape">
              <a:avLst/>
            </a:prstTxWarp>
          </a:bodyPr>
          <a:lstStyle>
            <a:lvl1pPr>
              <a:defRPr sz="1400" smtClean="0">
                <a:ea typeface="+mn-ea"/>
              </a:defRPr>
            </a:lvl1pPr>
          </a:lstStyle>
          <a:p>
            <a:pPr eaLnBrk="0" fontAlgn="base" hangingPunct="0">
              <a:spcBef>
                <a:spcPct val="0"/>
              </a:spcBef>
              <a:spcAft>
                <a:spcPct val="0"/>
              </a:spcAft>
              <a:buFont typeface="Arial" pitchFamily="34" charset="0"/>
              <a:buNone/>
              <a:defRPr/>
            </a:pPr>
            <a:endParaRPr kumimoji="0" lang="ja-JP" altLang="ja-JP">
              <a:solidFill>
                <a:srgbClr val="FFFFFF"/>
              </a:solidFill>
            </a:endParaRPr>
          </a:p>
        </p:txBody>
      </p:sp>
      <p:sp>
        <p:nvSpPr>
          <p:cNvPr id="1031" name="Rectangle 8"/>
          <p:cNvSpPr>
            <a:spLocks noGrp="1" noChangeArrowheads="1"/>
          </p:cNvSpPr>
          <p:nvPr>
            <p:ph type="ftr" sz="quarter" idx="3"/>
          </p:nvPr>
        </p:nvSpPr>
        <p:spPr bwMode="auto">
          <a:xfrm>
            <a:off x="3124200" y="6248400"/>
            <a:ext cx="2895600" cy="457200"/>
          </a:xfrm>
          <a:prstGeom prst="rect">
            <a:avLst/>
          </a:prstGeom>
          <a:noFill/>
          <a:ln w="9525" cmpd="sng">
            <a:noFill/>
            <a:miter lim="800000"/>
            <a:headEnd/>
            <a:tailEnd/>
          </a:ln>
        </p:spPr>
        <p:txBody>
          <a:bodyPr vert="horz" wrap="square" lIns="92075" tIns="46038" rIns="92075" bIns="46038" numCol="1" anchor="ctr" anchorCtr="0" compatLnSpc="1">
            <a:prstTxWarp prst="textNoShape">
              <a:avLst/>
            </a:prstTxWarp>
          </a:bodyPr>
          <a:lstStyle>
            <a:lvl1pPr algn="ctr">
              <a:defRPr sz="1400" smtClean="0">
                <a:ea typeface="+mn-ea"/>
              </a:defRPr>
            </a:lvl1pPr>
          </a:lstStyle>
          <a:p>
            <a:pPr eaLnBrk="0" fontAlgn="base" hangingPunct="0">
              <a:spcBef>
                <a:spcPct val="0"/>
              </a:spcBef>
              <a:spcAft>
                <a:spcPct val="0"/>
              </a:spcAft>
              <a:buFont typeface="Arial" pitchFamily="34" charset="0"/>
              <a:buNone/>
              <a:defRPr/>
            </a:pPr>
            <a:endParaRPr kumimoji="0" lang="ja-JP" altLang="ja-JP">
              <a:solidFill>
                <a:srgbClr val="FFFFFF"/>
              </a:solidFill>
            </a:endParaRPr>
          </a:p>
        </p:txBody>
      </p:sp>
      <p:sp>
        <p:nvSpPr>
          <p:cNvPr id="1032" name="Rectangle 9"/>
          <p:cNvSpPr>
            <a:spLocks noGrp="1" noChangeArrowheads="1"/>
          </p:cNvSpPr>
          <p:nvPr>
            <p:ph type="sldNum" sz="quarter" idx="4"/>
          </p:nvPr>
        </p:nvSpPr>
        <p:spPr bwMode="auto">
          <a:xfrm>
            <a:off x="6553200" y="6248400"/>
            <a:ext cx="1905000" cy="457200"/>
          </a:xfrm>
          <a:prstGeom prst="rect">
            <a:avLst/>
          </a:prstGeom>
          <a:noFill/>
          <a:ln w="9525" cmpd="sng">
            <a:noFill/>
            <a:miter lim="800000"/>
            <a:headEnd/>
            <a:tailEnd/>
          </a:ln>
        </p:spPr>
        <p:txBody>
          <a:bodyPr vert="horz" wrap="square" lIns="92075" tIns="46038" rIns="92075" bIns="46038" numCol="1" anchor="ctr" anchorCtr="0" compatLnSpc="1">
            <a:prstTxWarp prst="textNoShape">
              <a:avLst/>
            </a:prstTxWarp>
          </a:bodyPr>
          <a:lstStyle>
            <a:lvl1pPr algn="r">
              <a:defRPr sz="1400" smtClean="0">
                <a:ea typeface="+mn-ea"/>
              </a:defRPr>
            </a:lvl1pPr>
          </a:lstStyle>
          <a:p>
            <a:pPr eaLnBrk="0" fontAlgn="base" hangingPunct="0">
              <a:spcBef>
                <a:spcPct val="0"/>
              </a:spcBef>
              <a:spcAft>
                <a:spcPct val="0"/>
              </a:spcAft>
              <a:buFont typeface="Arial" pitchFamily="34" charset="0"/>
              <a:buNone/>
              <a:defRPr/>
            </a:pPr>
            <a:fld id="{4F729D67-0F52-4D10-825D-96CE01B033FC}" type="slidenum">
              <a:rPr kumimoji="0" lang="ja-JP" altLang="en-US">
                <a:solidFill>
                  <a:srgbClr val="FFFFFF"/>
                </a:solidFill>
              </a:rPr>
              <a:pPr eaLnBrk="0" fontAlgn="base" hangingPunct="0">
                <a:spcBef>
                  <a:spcPct val="0"/>
                </a:spcBef>
                <a:spcAft>
                  <a:spcPct val="0"/>
                </a:spcAft>
                <a:buFont typeface="Arial" pitchFamily="34" charset="0"/>
                <a:buNone/>
                <a:defRPr/>
              </a:pPr>
              <a:t>‹#›</a:t>
            </a:fld>
            <a:endParaRPr kumimoji="0" lang="en-US" sz="1800">
              <a:solidFill>
                <a:srgbClr val="FFFFFF"/>
              </a:solidFill>
            </a:endParaRPr>
          </a:p>
        </p:txBody>
      </p:sp>
      <p:sp>
        <p:nvSpPr>
          <p:cNvPr id="4103"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smtClean="0">
                <a:sym typeface="Times New Roman" pitchFamily="18" charset="0"/>
              </a:rPr>
              <a:t>マスタ テキストの書式設定</a:t>
            </a:r>
          </a:p>
          <a:p>
            <a:pPr lvl="1"/>
            <a:r>
              <a:rPr lang="zh-CN" altLang="ja-JP" smtClean="0">
                <a:sym typeface="Times New Roman" pitchFamily="18" charset="0"/>
              </a:rPr>
              <a:t>第 </a:t>
            </a:r>
            <a:r>
              <a:rPr lang="ja-JP" altLang="zh-CN" smtClean="0">
                <a:sym typeface="Times New Roman" pitchFamily="18" charset="0"/>
              </a:rPr>
              <a:t>2 </a:t>
            </a:r>
            <a:r>
              <a:rPr lang="zh-CN" altLang="ja-JP" smtClean="0">
                <a:sym typeface="Times New Roman" pitchFamily="18" charset="0"/>
              </a:rPr>
              <a:t>レベル</a:t>
            </a:r>
          </a:p>
          <a:p>
            <a:pPr lvl="2"/>
            <a:r>
              <a:rPr lang="zh-CN" altLang="ja-JP" smtClean="0">
                <a:sym typeface="Times New Roman" pitchFamily="18" charset="0"/>
              </a:rPr>
              <a:t>第 </a:t>
            </a:r>
            <a:r>
              <a:rPr lang="ja-JP" altLang="zh-CN" smtClean="0">
                <a:sym typeface="Times New Roman" pitchFamily="18" charset="0"/>
              </a:rPr>
              <a:t>3 </a:t>
            </a:r>
            <a:r>
              <a:rPr lang="zh-CN" altLang="ja-JP" smtClean="0">
                <a:sym typeface="Times New Roman" pitchFamily="18" charset="0"/>
              </a:rPr>
              <a:t>レベル</a:t>
            </a:r>
          </a:p>
          <a:p>
            <a:pPr lvl="3"/>
            <a:r>
              <a:rPr lang="zh-CN" altLang="ja-JP" smtClean="0">
                <a:sym typeface="Times New Roman" pitchFamily="18" charset="0"/>
              </a:rPr>
              <a:t>第 </a:t>
            </a:r>
            <a:r>
              <a:rPr lang="ja-JP" altLang="zh-CN" smtClean="0">
                <a:sym typeface="Times New Roman" pitchFamily="18" charset="0"/>
              </a:rPr>
              <a:t>4 </a:t>
            </a:r>
            <a:r>
              <a:rPr lang="zh-CN" altLang="ja-JP" smtClean="0">
                <a:sym typeface="Times New Roman" pitchFamily="18" charset="0"/>
              </a:rPr>
              <a:t>レベル</a:t>
            </a:r>
          </a:p>
          <a:p>
            <a:pPr lvl="4"/>
            <a:r>
              <a:rPr lang="zh-CN" altLang="ja-JP" smtClean="0">
                <a:sym typeface="Times New Roman" pitchFamily="18" charset="0"/>
              </a:rPr>
              <a:t>第 </a:t>
            </a:r>
            <a:r>
              <a:rPr lang="ja-JP" altLang="zh-CN" smtClean="0">
                <a:sym typeface="Times New Roman" pitchFamily="18" charset="0"/>
              </a:rPr>
              <a:t>5 </a:t>
            </a:r>
            <a:r>
              <a:rPr lang="zh-CN" altLang="ja-JP" smtClean="0">
                <a:sym typeface="Times New Roman" pitchFamily="18" charset="0"/>
              </a:rPr>
              <a:t>レベル</a:t>
            </a:r>
          </a:p>
        </p:txBody>
      </p:sp>
    </p:spTree>
    <p:extLst>
      <p:ext uri="{BB962C8B-B14F-4D97-AF65-F5344CB8AC3E}">
        <p14:creationId xmlns:p14="http://schemas.microsoft.com/office/powerpoint/2010/main" val="121298746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rgbClr val="FFFF00"/>
          </a:solidFill>
          <a:latin typeface="+mj-lt"/>
          <a:ea typeface="+mj-ea"/>
          <a:cs typeface="+mj-cs"/>
          <a:sym typeface="Arial" pitchFamily="34" charset="0"/>
        </a:defRPr>
      </a:lvl1pPr>
      <a:lvl2pPr algn="ctr" rtl="0" eaLnBrk="0" fontAlgn="base" hangingPunct="0">
        <a:spcBef>
          <a:spcPct val="0"/>
        </a:spcBef>
        <a:spcAft>
          <a:spcPct val="0"/>
        </a:spcAft>
        <a:defRPr sz="4400">
          <a:solidFill>
            <a:srgbClr val="FFFF00"/>
          </a:solidFill>
          <a:latin typeface="Arial" pitchFamily="34" charset="0"/>
          <a:ea typeface="ＭＳ Ｐゴシック" pitchFamily="50" charset="-128"/>
          <a:sym typeface="Arial" pitchFamily="34" charset="0"/>
        </a:defRPr>
      </a:lvl2pPr>
      <a:lvl3pPr algn="ctr" rtl="0" eaLnBrk="0" fontAlgn="base" hangingPunct="0">
        <a:spcBef>
          <a:spcPct val="0"/>
        </a:spcBef>
        <a:spcAft>
          <a:spcPct val="0"/>
        </a:spcAft>
        <a:defRPr sz="4400">
          <a:solidFill>
            <a:srgbClr val="FFFF00"/>
          </a:solidFill>
          <a:latin typeface="Arial" pitchFamily="34" charset="0"/>
          <a:ea typeface="ＭＳ Ｐゴシック" pitchFamily="50" charset="-128"/>
          <a:sym typeface="Arial" pitchFamily="34" charset="0"/>
        </a:defRPr>
      </a:lvl3pPr>
      <a:lvl4pPr algn="ctr" rtl="0" eaLnBrk="0" fontAlgn="base" hangingPunct="0">
        <a:spcBef>
          <a:spcPct val="0"/>
        </a:spcBef>
        <a:spcAft>
          <a:spcPct val="0"/>
        </a:spcAft>
        <a:defRPr sz="4400">
          <a:solidFill>
            <a:srgbClr val="FFFF00"/>
          </a:solidFill>
          <a:latin typeface="Arial" pitchFamily="34" charset="0"/>
          <a:ea typeface="ＭＳ Ｐゴシック" pitchFamily="50" charset="-128"/>
          <a:sym typeface="Arial" pitchFamily="34" charset="0"/>
        </a:defRPr>
      </a:lvl4pPr>
      <a:lvl5pPr algn="ctr" rtl="0" eaLnBrk="0" fontAlgn="base" hangingPunct="0">
        <a:spcBef>
          <a:spcPct val="0"/>
        </a:spcBef>
        <a:spcAft>
          <a:spcPct val="0"/>
        </a:spcAft>
        <a:defRPr sz="4400">
          <a:solidFill>
            <a:srgbClr val="FFFF00"/>
          </a:solidFill>
          <a:latin typeface="Arial" pitchFamily="34" charset="0"/>
          <a:ea typeface="ＭＳ Ｐゴシック" pitchFamily="50" charset="-128"/>
          <a:sym typeface="Arial" pitchFamily="34" charset="0"/>
        </a:defRPr>
      </a:lvl5pPr>
      <a:lvl6pPr marL="457200" algn="ctr" rtl="0" eaLnBrk="0" fontAlgn="base" hangingPunct="0">
        <a:spcBef>
          <a:spcPct val="0"/>
        </a:spcBef>
        <a:spcAft>
          <a:spcPct val="0"/>
        </a:spcAft>
        <a:defRPr sz="4400">
          <a:solidFill>
            <a:srgbClr val="FFFF00"/>
          </a:solidFill>
          <a:latin typeface="Arial" pitchFamily="34" charset="0"/>
          <a:ea typeface="ＭＳ Ｐゴシック" pitchFamily="50" charset="-128"/>
          <a:sym typeface="Arial" pitchFamily="34" charset="0"/>
        </a:defRPr>
      </a:lvl6pPr>
      <a:lvl7pPr marL="914400" algn="ctr" rtl="0" eaLnBrk="0" fontAlgn="base" hangingPunct="0">
        <a:spcBef>
          <a:spcPct val="0"/>
        </a:spcBef>
        <a:spcAft>
          <a:spcPct val="0"/>
        </a:spcAft>
        <a:defRPr sz="4400">
          <a:solidFill>
            <a:srgbClr val="FFFF00"/>
          </a:solidFill>
          <a:latin typeface="Arial" pitchFamily="34" charset="0"/>
          <a:ea typeface="ＭＳ Ｐゴシック" pitchFamily="50" charset="-128"/>
          <a:sym typeface="Arial" pitchFamily="34" charset="0"/>
        </a:defRPr>
      </a:lvl7pPr>
      <a:lvl8pPr marL="1371600" algn="ctr" rtl="0" eaLnBrk="0" fontAlgn="base" hangingPunct="0">
        <a:spcBef>
          <a:spcPct val="0"/>
        </a:spcBef>
        <a:spcAft>
          <a:spcPct val="0"/>
        </a:spcAft>
        <a:defRPr sz="4400">
          <a:solidFill>
            <a:srgbClr val="FFFF00"/>
          </a:solidFill>
          <a:latin typeface="Arial" pitchFamily="34" charset="0"/>
          <a:ea typeface="ＭＳ Ｐゴシック" pitchFamily="50" charset="-128"/>
          <a:sym typeface="Arial" pitchFamily="34" charset="0"/>
        </a:defRPr>
      </a:lvl8pPr>
      <a:lvl9pPr marL="1828800" algn="ctr" rtl="0" eaLnBrk="0" fontAlgn="base" hangingPunct="0">
        <a:spcBef>
          <a:spcPct val="0"/>
        </a:spcBef>
        <a:spcAft>
          <a:spcPct val="0"/>
        </a:spcAft>
        <a:defRPr sz="4400">
          <a:solidFill>
            <a:srgbClr val="FFFF00"/>
          </a:solidFill>
          <a:latin typeface="Arial" pitchFamily="34" charset="0"/>
          <a:ea typeface="ＭＳ Ｐゴシック" pitchFamily="50" charset="-128"/>
          <a:sym typeface="Arial" pitchFamily="34" charset="0"/>
        </a:defRPr>
      </a:lvl9pPr>
    </p:titleStyle>
    <p:bodyStyle>
      <a:lvl1pPr marL="342900" indent="-342900" algn="l" defTabSz="0"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sym typeface="Times New Roman" pitchFamily="18" charset="0"/>
        </a:defRPr>
      </a:lvl1pPr>
      <a:lvl2pPr marL="742950" indent="-285750" algn="l" defTabSz="0" rtl="0" eaLnBrk="0" fontAlgn="base" hangingPunct="0">
        <a:spcBef>
          <a:spcPct val="20000"/>
        </a:spcBef>
        <a:spcAft>
          <a:spcPct val="0"/>
        </a:spcAft>
        <a:buClr>
          <a:schemeClr val="tx1"/>
        </a:buClr>
        <a:buSzPct val="90000"/>
        <a:buFont typeface="Wingdings" pitchFamily="2" charset="2"/>
        <a:buChar char="–"/>
        <a:defRPr sz="2800">
          <a:solidFill>
            <a:schemeClr val="tx1"/>
          </a:solidFill>
          <a:latin typeface="+mn-lt"/>
          <a:ea typeface="+mn-ea"/>
          <a:sym typeface="Times New Roman" pitchFamily="18" charset="0"/>
        </a:defRPr>
      </a:lvl2pPr>
      <a:lvl3pPr marL="1143000" indent="-228600" algn="l" defTabSz="0"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ea typeface="+mn-ea"/>
          <a:sym typeface="Times New Roman" pitchFamily="18" charset="0"/>
        </a:defRPr>
      </a:lvl3pPr>
      <a:lvl4pPr marL="1600200" indent="-228600" algn="l" defTabSz="0" rtl="0" eaLnBrk="0" fontAlgn="base" hangingPunct="0">
        <a:spcBef>
          <a:spcPct val="20000"/>
        </a:spcBef>
        <a:spcAft>
          <a:spcPct val="0"/>
        </a:spcAft>
        <a:buClr>
          <a:schemeClr val="tx1"/>
        </a:buClr>
        <a:buSzPct val="60000"/>
        <a:buFont typeface="Wingdings" pitchFamily="2" charset="2"/>
        <a:buChar char="–"/>
        <a:defRPr sz="2000">
          <a:solidFill>
            <a:schemeClr val="tx1"/>
          </a:solidFill>
          <a:latin typeface="+mn-lt"/>
          <a:ea typeface="+mn-ea"/>
          <a:sym typeface="Times New Roman" pitchFamily="18" charset="0"/>
        </a:defRPr>
      </a:lvl4pPr>
      <a:lvl5pPr marL="2057400" indent="-228600" algn="l" defTabSz="0" rtl="0" eaLnBrk="0" fontAlgn="base" hangingPunct="0">
        <a:spcBef>
          <a:spcPct val="20000"/>
        </a:spcBef>
        <a:spcAft>
          <a:spcPct val="0"/>
        </a:spcAft>
        <a:buClr>
          <a:schemeClr val="accent1"/>
        </a:buClr>
        <a:buSzPct val="60000"/>
        <a:buFont typeface="Wingdings" pitchFamily="2" charset="2"/>
        <a:buChar char="•"/>
        <a:defRPr sz="2000">
          <a:solidFill>
            <a:schemeClr val="tx1"/>
          </a:solidFill>
          <a:latin typeface="+mn-lt"/>
          <a:ea typeface="+mn-ea"/>
          <a:sym typeface="Times New Roman" pitchFamily="18" charset="0"/>
        </a:defRPr>
      </a:lvl5pPr>
      <a:lvl6pPr marL="2514600" indent="-228600" algn="l" defTabSz="0" rtl="0" eaLnBrk="0" fontAlgn="base" hangingPunct="0">
        <a:spcBef>
          <a:spcPct val="20000"/>
        </a:spcBef>
        <a:spcAft>
          <a:spcPct val="0"/>
        </a:spcAft>
        <a:buClr>
          <a:schemeClr val="accent1"/>
        </a:buClr>
        <a:buSzPct val="60000"/>
        <a:buFont typeface="Wingdings" pitchFamily="2" charset="2"/>
        <a:buChar char="•"/>
        <a:defRPr sz="2000">
          <a:solidFill>
            <a:schemeClr val="tx1"/>
          </a:solidFill>
          <a:latin typeface="+mn-lt"/>
          <a:ea typeface="+mn-ea"/>
          <a:sym typeface="Times New Roman" pitchFamily="18" charset="0"/>
        </a:defRPr>
      </a:lvl6pPr>
      <a:lvl7pPr marL="2971800" indent="-228600" algn="l" defTabSz="0" rtl="0" eaLnBrk="0" fontAlgn="base" hangingPunct="0">
        <a:spcBef>
          <a:spcPct val="20000"/>
        </a:spcBef>
        <a:spcAft>
          <a:spcPct val="0"/>
        </a:spcAft>
        <a:buClr>
          <a:schemeClr val="accent1"/>
        </a:buClr>
        <a:buSzPct val="60000"/>
        <a:buFont typeface="Wingdings" pitchFamily="2" charset="2"/>
        <a:buChar char="•"/>
        <a:defRPr sz="2000">
          <a:solidFill>
            <a:schemeClr val="tx1"/>
          </a:solidFill>
          <a:latin typeface="+mn-lt"/>
          <a:ea typeface="+mn-ea"/>
          <a:sym typeface="Times New Roman" pitchFamily="18" charset="0"/>
        </a:defRPr>
      </a:lvl7pPr>
      <a:lvl8pPr marL="3429000" indent="-228600" algn="l" defTabSz="0" rtl="0" eaLnBrk="0" fontAlgn="base" hangingPunct="0">
        <a:spcBef>
          <a:spcPct val="20000"/>
        </a:spcBef>
        <a:spcAft>
          <a:spcPct val="0"/>
        </a:spcAft>
        <a:buClr>
          <a:schemeClr val="accent1"/>
        </a:buClr>
        <a:buSzPct val="60000"/>
        <a:buFont typeface="Wingdings" pitchFamily="2" charset="2"/>
        <a:buChar char="•"/>
        <a:defRPr sz="2000">
          <a:solidFill>
            <a:schemeClr val="tx1"/>
          </a:solidFill>
          <a:latin typeface="+mn-lt"/>
          <a:ea typeface="+mn-ea"/>
          <a:sym typeface="Times New Roman" pitchFamily="18" charset="0"/>
        </a:defRPr>
      </a:lvl8pPr>
      <a:lvl9pPr marL="3886200" indent="-228600" algn="l" defTabSz="0" rtl="0" eaLnBrk="0" fontAlgn="base" hangingPunct="0">
        <a:spcBef>
          <a:spcPct val="20000"/>
        </a:spcBef>
        <a:spcAft>
          <a:spcPct val="0"/>
        </a:spcAft>
        <a:buClr>
          <a:schemeClr val="accent1"/>
        </a:buClr>
        <a:buSzPct val="60000"/>
        <a:buFont typeface="Wingdings" pitchFamily="2" charset="2"/>
        <a:buChar char="•"/>
        <a:defRPr sz="2000">
          <a:solidFill>
            <a:schemeClr val="tx1"/>
          </a:solidFill>
          <a:latin typeface="+mn-lt"/>
          <a:ea typeface="+mn-ea"/>
          <a:sym typeface="Times New Roman" pitchFamily="18"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fontAlgn="base">
                <a:spcBef>
                  <a:spcPct val="20000"/>
                </a:spcBef>
                <a:spcAft>
                  <a:spcPct val="0"/>
                </a:spcAft>
                <a:buClr>
                  <a:srgbClr val="3366FF"/>
                </a:buClr>
                <a:buSzPct val="80000"/>
                <a:buFont typeface="Wingdings" pitchFamily="2" charset="2"/>
                <a:buNone/>
                <a:defRPr/>
              </a:pPr>
              <a:endParaRPr lang="ja-JP" altLang="en-US" sz="3200">
                <a:solidFill>
                  <a:srgbClr val="FFFFFF"/>
                </a:solidFill>
              </a:endParaRPr>
            </a:p>
          </p:txBody>
        </p:sp>
        <p:sp>
          <p:nvSpPr>
            <p:cNvPr id="1033"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z="3200">
                <a:solidFill>
                  <a:srgbClr val="FFFFFF"/>
                </a:solidFill>
              </a:endParaRPr>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ja-JP" altLang="en-US" dirty="0" smtClean="0"/>
              <a:t>マスタ タイトルの書式設定</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spcBef>
                <a:spcPct val="0"/>
              </a:spcBef>
              <a:buClrTx/>
              <a:buSzTx/>
              <a:buFontTx/>
              <a:buNone/>
              <a:defRPr kumimoji="0" sz="1400">
                <a:ea typeface="ＭＳ Ｐゴシック" pitchFamily="50" charset="-128"/>
              </a:defRPr>
            </a:lvl1pPr>
          </a:lstStyle>
          <a:p>
            <a:pPr fontAlgn="base">
              <a:spcAft>
                <a:spcPct val="0"/>
              </a:spcAft>
              <a:defRPr/>
            </a:pPr>
            <a:endParaRPr lang="en-US" altLang="ja-JP">
              <a:solidFill>
                <a:srgbClr val="FFFFFF"/>
              </a:solidFill>
            </a:endParaRPr>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spcBef>
                <a:spcPct val="0"/>
              </a:spcBef>
              <a:buClrTx/>
              <a:buSzTx/>
              <a:buFontTx/>
              <a:buNone/>
              <a:defRPr kumimoji="0" sz="1400">
                <a:ea typeface="ＭＳ Ｐゴシック" pitchFamily="50" charset="-128"/>
              </a:defRPr>
            </a:lvl1pPr>
          </a:lstStyle>
          <a:p>
            <a:pPr fontAlgn="base">
              <a:spcAft>
                <a:spcPct val="0"/>
              </a:spcAft>
              <a:defRPr/>
            </a:pPr>
            <a:endParaRPr lang="en-US" altLang="ja-JP">
              <a:solidFill>
                <a:srgbClr val="FFFFFF"/>
              </a:solidFill>
            </a:endParaRPr>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spcBef>
                <a:spcPct val="0"/>
              </a:spcBef>
              <a:buClrTx/>
              <a:buSzTx/>
              <a:buFontTx/>
              <a:buNone/>
              <a:defRPr kumimoji="0" sz="1400">
                <a:ea typeface="ＭＳ Ｐゴシック" pitchFamily="50" charset="-128"/>
              </a:defRPr>
            </a:lvl1pPr>
          </a:lstStyle>
          <a:p>
            <a:pPr fontAlgn="base">
              <a:spcAft>
                <a:spcPct val="0"/>
              </a:spcAft>
              <a:defRPr/>
            </a:pPr>
            <a:fld id="{E23DBFDD-D5FB-4815-886E-0BC9FF607DEA}" type="slidenum">
              <a:rPr lang="ja-JP" altLang="en-US">
                <a:solidFill>
                  <a:srgbClr val="FFFFFF"/>
                </a:solidFill>
              </a:rPr>
              <a:pPr fontAlgn="base">
                <a:spcAft>
                  <a:spcPct val="0"/>
                </a:spcAft>
                <a:defRPr/>
              </a:pPr>
              <a:t>‹#›</a:t>
            </a:fld>
            <a:endParaRPr lang="en-US" altLang="ja-JP">
              <a:solidFill>
                <a:srgbClr val="FFFFFF"/>
              </a:solidFill>
            </a:endParaRPr>
          </a:p>
        </p:txBody>
      </p:sp>
      <p:sp>
        <p:nvSpPr>
          <p:cNvPr id="1031"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Tree>
    <p:extLst>
      <p:ext uri="{BB962C8B-B14F-4D97-AF65-F5344CB8AC3E}">
        <p14:creationId xmlns:p14="http://schemas.microsoft.com/office/powerpoint/2010/main" val="2796447586"/>
      </p:ext>
    </p:extLst>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txStyles>
    <p:titleStyle>
      <a:lvl1pPr algn="ctr" rtl="0" eaLnBrk="0" fontAlgn="base" hangingPunct="0">
        <a:spcBef>
          <a:spcPct val="0"/>
        </a:spcBef>
        <a:spcAft>
          <a:spcPct val="0"/>
        </a:spcAft>
        <a:defRPr kumimoji="1"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audio" Target="..\media\media1.m4a"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0" y="1415108"/>
            <a:ext cx="9144000" cy="1293812"/>
          </a:xfrm>
        </p:spPr>
        <p:txBody>
          <a:bodyPr/>
          <a:lstStyle/>
          <a:p>
            <a:r>
              <a:rPr lang="ja-JP" altLang="en-US" b="1" dirty="0" smtClean="0"/>
              <a:t>平和市長会議と非核の未来</a:t>
            </a:r>
            <a:r>
              <a:rPr lang="ja-JP" altLang="ja-JP" dirty="0"/>
              <a:t/>
            </a:r>
            <a:br>
              <a:rPr lang="ja-JP" altLang="ja-JP" dirty="0"/>
            </a:br>
            <a:endParaRPr lang="ja-JP" altLang="en-US" sz="2800" b="1" dirty="0" smtClean="0">
              <a:solidFill>
                <a:srgbClr val="92D050"/>
              </a:solidFill>
            </a:endParaRPr>
          </a:p>
        </p:txBody>
      </p:sp>
      <p:sp>
        <p:nvSpPr>
          <p:cNvPr id="5123" name="Rectangle 3"/>
          <p:cNvSpPr>
            <a:spLocks noGrp="1" noChangeArrowheads="1"/>
          </p:cNvSpPr>
          <p:nvPr>
            <p:ph type="subTitle" idx="4294967295"/>
          </p:nvPr>
        </p:nvSpPr>
        <p:spPr>
          <a:xfrm>
            <a:off x="1" y="5003708"/>
            <a:ext cx="9108504" cy="1638300"/>
          </a:xfrm>
        </p:spPr>
        <p:txBody>
          <a:bodyPr/>
          <a:lstStyle/>
          <a:p>
            <a:pPr marL="0" indent="0" algn="ctr" eaLnBrk="1" hangingPunct="1">
              <a:lnSpc>
                <a:spcPct val="80000"/>
              </a:lnSpc>
              <a:buNone/>
            </a:pPr>
            <a:r>
              <a:rPr lang="ja-JP" altLang="ja-JP" b="1" dirty="0" smtClean="0"/>
              <a:t>～</a:t>
            </a:r>
            <a:r>
              <a:rPr lang="ja-JP" altLang="en-US" b="1" dirty="0" smtClean="0"/>
              <a:t>核兵器禁止条約を発効させる</a:t>
            </a:r>
            <a:r>
              <a:rPr lang="ja-JP" altLang="ja-JP" b="1" dirty="0" smtClean="0"/>
              <a:t>～</a:t>
            </a:r>
            <a:endParaRPr lang="ja-JP" altLang="en-US" dirty="0" smtClean="0"/>
          </a:p>
          <a:p>
            <a:pPr marL="0" indent="0" eaLnBrk="1" hangingPunct="1">
              <a:lnSpc>
                <a:spcPct val="80000"/>
              </a:lnSpc>
              <a:buFont typeface="Wingdings" pitchFamily="2" charset="2"/>
              <a:buNone/>
            </a:pPr>
            <a:endParaRPr lang="ja-JP" altLang="en-US" sz="1200" dirty="0" smtClean="0"/>
          </a:p>
          <a:p>
            <a:pPr marL="0" indent="0" algn="ctr" eaLnBrk="1" hangingPunct="1">
              <a:lnSpc>
                <a:spcPct val="80000"/>
              </a:lnSpc>
              <a:buFont typeface="Wingdings" pitchFamily="2" charset="2"/>
              <a:buNone/>
            </a:pPr>
            <a:r>
              <a:rPr lang="ja-JP" altLang="en-US" sz="2000" dirty="0" smtClean="0"/>
              <a:t>広島県原水禁代表委員・元広島市長・元広島大学特任教授・元衆議院議員・数学者</a:t>
            </a:r>
            <a:r>
              <a:rPr lang="ja-JP" altLang="en-US" dirty="0" smtClean="0"/>
              <a:t>　</a:t>
            </a:r>
          </a:p>
          <a:p>
            <a:pPr marL="0" indent="0" algn="ctr" eaLnBrk="1" hangingPunct="1">
              <a:lnSpc>
                <a:spcPct val="80000"/>
              </a:lnSpc>
              <a:buFont typeface="Wingdings" pitchFamily="2" charset="2"/>
              <a:buNone/>
            </a:pPr>
            <a:r>
              <a:rPr lang="ja-JP" altLang="en-US" dirty="0" smtClean="0"/>
              <a:t>秋葉忠利</a:t>
            </a:r>
          </a:p>
          <a:p>
            <a:pPr marL="0" indent="0" eaLnBrk="1" hangingPunct="1">
              <a:lnSpc>
                <a:spcPct val="80000"/>
              </a:lnSpc>
              <a:buFont typeface="Wingdings" pitchFamily="2" charset="2"/>
              <a:buNone/>
            </a:pPr>
            <a:r>
              <a:rPr lang="ja-JP" altLang="en-US" sz="3600" dirty="0" smtClean="0"/>
              <a:t>　</a:t>
            </a:r>
          </a:p>
          <a:p>
            <a:pPr marL="0" indent="0" eaLnBrk="1" hangingPunct="1">
              <a:lnSpc>
                <a:spcPct val="80000"/>
              </a:lnSpc>
              <a:buFont typeface="Wingdings" pitchFamily="2" charset="2"/>
              <a:buNone/>
            </a:pPr>
            <a:endParaRPr lang="ja-JP" altLang="en-US" sz="3600" dirty="0" smtClean="0"/>
          </a:p>
        </p:txBody>
      </p:sp>
      <p:pic>
        <p:nvPicPr>
          <p:cNvPr id="5125" name="Picture 5" descr="IMG_0754のぼかし"/>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05192" y="2564904"/>
            <a:ext cx="2586002" cy="203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media1.m4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623300" y="6337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2051720" y="173432"/>
            <a:ext cx="5040560" cy="923330"/>
          </a:xfrm>
          <a:prstGeom prst="rect">
            <a:avLst/>
          </a:prstGeom>
          <a:ln>
            <a:solidFill>
              <a:srgbClr val="00B050"/>
            </a:solidFill>
          </a:ln>
        </p:spPr>
        <p:txBody>
          <a:bodyPr wrap="square">
            <a:spAutoFit/>
          </a:bodyPr>
          <a:lstStyle/>
          <a:p>
            <a:pPr algn="ctr" eaLnBrk="0" fontAlgn="base" hangingPunct="0">
              <a:spcBef>
                <a:spcPct val="0"/>
              </a:spcBef>
              <a:spcAft>
                <a:spcPct val="0"/>
              </a:spcAft>
              <a:buFont typeface="Arial" pitchFamily="34" charset="0"/>
              <a:buNone/>
            </a:pPr>
            <a:r>
              <a:rPr kumimoji="0" lang="ja-JP" altLang="en-US" b="1" dirty="0" smtClean="0">
                <a:solidFill>
                  <a:srgbClr val="FFFFFF"/>
                </a:solidFill>
                <a:ea typeface="$ＪＳ明朝" panose="04030B090D0B02020403" pitchFamily="17" charset="-128"/>
              </a:rPr>
              <a:t>被爆７５周年原水爆禁止世界大会</a:t>
            </a:r>
            <a:r>
              <a:rPr kumimoji="0" lang="en-US" altLang="ja-JP" b="1" dirty="0" smtClean="0">
                <a:solidFill>
                  <a:srgbClr val="FFFFFF"/>
                </a:solidFill>
                <a:ea typeface="$ＪＳ明朝" panose="04030B090D0B02020403" pitchFamily="17" charset="-128"/>
              </a:rPr>
              <a:t> </a:t>
            </a:r>
            <a:endParaRPr kumimoji="0" lang="ja-JP" altLang="en-US" b="1" dirty="0" smtClean="0">
              <a:solidFill>
                <a:srgbClr val="FFFFFF"/>
              </a:solidFill>
              <a:ea typeface="$ＪＳ明朝" panose="04030B090D0B02020403" pitchFamily="17" charset="-128"/>
            </a:endParaRPr>
          </a:p>
          <a:p>
            <a:pPr algn="ctr" eaLnBrk="0" fontAlgn="base" hangingPunct="0">
              <a:spcBef>
                <a:spcPct val="0"/>
              </a:spcBef>
              <a:spcAft>
                <a:spcPct val="0"/>
              </a:spcAft>
              <a:buFont typeface="Arial" pitchFamily="34" charset="0"/>
              <a:buNone/>
            </a:pPr>
            <a:r>
              <a:rPr kumimoji="0" lang="en-US" altLang="zh-CN" dirty="0" smtClean="0">
                <a:solidFill>
                  <a:srgbClr val="FFFFFF"/>
                </a:solidFill>
                <a:latin typeface="ＭＳ 明朝" panose="02020609040205080304" pitchFamily="17" charset="-128"/>
                <a:ea typeface="ＭＳ 明朝" panose="02020609040205080304" pitchFamily="17" charset="-128"/>
              </a:rPr>
              <a:t>Online</a:t>
            </a:r>
            <a:r>
              <a:rPr kumimoji="0" lang="ja-JP" altLang="en-US" dirty="0" smtClean="0">
                <a:solidFill>
                  <a:srgbClr val="FFFFFF"/>
                </a:solidFill>
                <a:latin typeface="ＭＳ 明朝" panose="02020609040205080304" pitchFamily="17" charset="-128"/>
                <a:ea typeface="ＭＳ 明朝" panose="02020609040205080304" pitchFamily="17" charset="-128"/>
              </a:rPr>
              <a:t>分科会・第</a:t>
            </a:r>
            <a:r>
              <a:rPr kumimoji="0" lang="en-US" altLang="ja-JP" dirty="0" smtClean="0">
                <a:solidFill>
                  <a:srgbClr val="FFFFFF"/>
                </a:solidFill>
                <a:latin typeface="ＭＳ 明朝" panose="02020609040205080304" pitchFamily="17" charset="-128"/>
                <a:ea typeface="ＭＳ 明朝" panose="02020609040205080304" pitchFamily="17" charset="-128"/>
              </a:rPr>
              <a:t>2</a:t>
            </a:r>
            <a:r>
              <a:rPr kumimoji="0" lang="ja-JP" altLang="en-US" dirty="0" smtClean="0">
                <a:solidFill>
                  <a:srgbClr val="FFFFFF"/>
                </a:solidFill>
                <a:latin typeface="ＭＳ 明朝" panose="02020609040205080304" pitchFamily="17" charset="-128"/>
                <a:ea typeface="ＭＳ 明朝" panose="02020609040205080304" pitchFamily="17" charset="-128"/>
              </a:rPr>
              <a:t>分科会</a:t>
            </a:r>
            <a:endParaRPr kumimoji="0" lang="ja-JP" altLang="en-US" dirty="0">
              <a:solidFill>
                <a:srgbClr val="FFFFFF"/>
              </a:solidFill>
              <a:latin typeface="ＭＳ 明朝" panose="02020609040205080304" pitchFamily="17" charset="-128"/>
              <a:ea typeface="ＭＳ 明朝" panose="02020609040205080304" pitchFamily="17" charset="-128"/>
            </a:endParaRPr>
          </a:p>
          <a:p>
            <a:pPr algn="ctr" eaLnBrk="0" fontAlgn="base" hangingPunct="0">
              <a:spcBef>
                <a:spcPct val="0"/>
              </a:spcBef>
              <a:spcAft>
                <a:spcPct val="0"/>
              </a:spcAft>
              <a:buFont typeface="Arial" pitchFamily="34" charset="0"/>
              <a:buNone/>
            </a:pPr>
            <a:r>
              <a:rPr kumimoji="0" lang="en-US" altLang="ja-JP" dirty="0" smtClean="0">
                <a:solidFill>
                  <a:srgbClr val="FFFFFF"/>
                </a:solidFill>
                <a:ea typeface="$ＪＳ明朝" panose="04030B090D0B02020403" pitchFamily="17" charset="-128"/>
              </a:rPr>
              <a:t>2020</a:t>
            </a:r>
            <a:r>
              <a:rPr kumimoji="0" lang="ja-JP" altLang="en-US" dirty="0" smtClean="0">
                <a:solidFill>
                  <a:srgbClr val="FFFFFF"/>
                </a:solidFill>
                <a:ea typeface="$ＪＳ明朝" panose="04030B090D0B02020403" pitchFamily="17" charset="-128"/>
              </a:rPr>
              <a:t>年</a:t>
            </a:r>
            <a:r>
              <a:rPr kumimoji="0" lang="en-US" altLang="ja-JP" dirty="0" smtClean="0">
                <a:solidFill>
                  <a:srgbClr val="FFFFFF"/>
                </a:solidFill>
                <a:ea typeface="$ＪＳ明朝" panose="04030B090D0B02020403" pitchFamily="17" charset="-128"/>
              </a:rPr>
              <a:t>8</a:t>
            </a:r>
            <a:r>
              <a:rPr kumimoji="0" lang="ja-JP" altLang="en-US" dirty="0" smtClean="0">
                <a:solidFill>
                  <a:srgbClr val="FFFFFF"/>
                </a:solidFill>
                <a:ea typeface="$ＪＳ明朝" panose="04030B090D0B02020403" pitchFamily="17" charset="-128"/>
              </a:rPr>
              <a:t>月</a:t>
            </a:r>
            <a:r>
              <a:rPr kumimoji="0" lang="en-US" altLang="ja-JP" dirty="0" smtClean="0">
                <a:solidFill>
                  <a:srgbClr val="FFFFFF"/>
                </a:solidFill>
                <a:ea typeface="$ＪＳ明朝" panose="04030B090D0B02020403" pitchFamily="17" charset="-128"/>
              </a:rPr>
              <a:t>4</a:t>
            </a:r>
            <a:r>
              <a:rPr kumimoji="0" lang="ja-JP" altLang="en-US" dirty="0" smtClean="0">
                <a:solidFill>
                  <a:srgbClr val="FFFFFF"/>
                </a:solidFill>
                <a:ea typeface="$ＪＳ明朝" panose="04030B090D0B02020403" pitchFamily="17" charset="-128"/>
              </a:rPr>
              <a:t>日</a:t>
            </a:r>
            <a:r>
              <a:rPr kumimoji="0" lang="en-US" altLang="ja-JP" dirty="0" smtClean="0">
                <a:solidFill>
                  <a:srgbClr val="FFFFFF"/>
                </a:solidFill>
                <a:ea typeface="$ＪＳ明朝" panose="04030B090D0B02020403" pitchFamily="17" charset="-128"/>
              </a:rPr>
              <a:t>(</a:t>
            </a:r>
            <a:r>
              <a:rPr kumimoji="0" lang="ja-JP" altLang="en-US" dirty="0" smtClean="0">
                <a:solidFill>
                  <a:srgbClr val="FFFFFF"/>
                </a:solidFill>
                <a:ea typeface="$ＪＳ明朝" panose="04030B090D0B02020403" pitchFamily="17" charset="-128"/>
              </a:rPr>
              <a:t>火</a:t>
            </a:r>
            <a:r>
              <a:rPr kumimoji="0" lang="en-US" altLang="ja-JP" dirty="0" smtClean="0">
                <a:solidFill>
                  <a:srgbClr val="FFFFFF"/>
                </a:solidFill>
                <a:ea typeface="$ＪＳ明朝" panose="04030B090D0B02020403" pitchFamily="17" charset="-128"/>
              </a:rPr>
              <a:t>)</a:t>
            </a:r>
            <a:r>
              <a:rPr kumimoji="0" lang="ja-JP" altLang="en-US" dirty="0">
                <a:solidFill>
                  <a:srgbClr val="FFFFFF"/>
                </a:solidFill>
                <a:ea typeface="$ＪＳ明朝" panose="04030B090D0B02020403" pitchFamily="17" charset="-128"/>
              </a:rPr>
              <a:t>　</a:t>
            </a:r>
            <a:r>
              <a:rPr kumimoji="0" lang="en-US" altLang="ja-JP" dirty="0" smtClean="0">
                <a:solidFill>
                  <a:srgbClr val="FFFFFF"/>
                </a:solidFill>
                <a:ea typeface="$ＪＳ明朝" panose="04030B090D0B02020403" pitchFamily="17" charset="-128"/>
              </a:rPr>
              <a:t>13:00~ </a:t>
            </a:r>
            <a:r>
              <a:rPr kumimoji="0" lang="ja-JP" altLang="en-US" dirty="0">
                <a:solidFill>
                  <a:srgbClr val="FFFFFF"/>
                </a:solidFill>
                <a:ea typeface="$ＪＳ明朝" panose="04030B090D0B02020403" pitchFamily="17" charset="-128"/>
              </a:rPr>
              <a:t>　</a:t>
            </a:r>
            <a:r>
              <a:rPr kumimoji="0" lang="zh-TW" altLang="en-US" dirty="0" smtClean="0">
                <a:solidFill>
                  <a:srgbClr val="FFFFFF"/>
                </a:solidFill>
                <a:ea typeface="SimSun" pitchFamily="2" charset="-122"/>
              </a:rPr>
              <a:t> </a:t>
            </a:r>
            <a:endParaRPr kumimoji="0" lang="ja-JP" altLang="en-US" dirty="0">
              <a:solidFill>
                <a:srgbClr val="FFFFFF"/>
              </a:solidFill>
              <a:ea typeface="$ＪＳ明朝" panose="04030B090D0B02020403" pitchFamily="17" charset="-128"/>
            </a:endParaRPr>
          </a:p>
        </p:txBody>
      </p:sp>
    </p:spTree>
    <p:extLst>
      <p:ext uri="{BB962C8B-B14F-4D97-AF65-F5344CB8AC3E}">
        <p14:creationId xmlns:p14="http://schemas.microsoft.com/office/powerpoint/2010/main" val="3950494328"/>
      </p:ext>
    </p:extLst>
  </p:cSld>
  <p:clrMapOvr>
    <a:masterClrMapping/>
  </p:clrMapOvr>
  <p:transition spd="slow" advTm="1284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evt" cmd="playFrom(0.0)">
                                      <p:cBhvr>
                                        <p:cTn id="6" dur="1" fill="hold"/>
                                        <p:tgtEl>
                                          <p:spTgt spid="307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1" nodeType="clickEffect">
                  <p:stCondLst>
                    <p:cond delay="indefinite"/>
                  </p:stCondLst>
                  <p:endCondLst>
                    <p:cond evt="onStopAudio" delay="0">
                      <p:tgtEl>
                        <p:sldTgt/>
                      </p:tgtEl>
                    </p:cond>
                  </p:endCondLst>
                </p:cTn>
                <p:tgtEl>
                  <p:spTgt spid="307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420888"/>
            <a:ext cx="9144000" cy="1470025"/>
          </a:xfrm>
          <a:ln>
            <a:solidFill>
              <a:srgbClr val="0070C0"/>
            </a:solidFill>
          </a:ln>
        </p:spPr>
        <p:txBody>
          <a:bodyPr/>
          <a:lstStyle/>
          <a:p>
            <a:r>
              <a:rPr kumimoji="1" lang="ja-JP" altLang="en-US" sz="4800" dirty="0" smtClean="0"/>
              <a:t/>
            </a:r>
            <a:br>
              <a:rPr kumimoji="1" lang="ja-JP" altLang="en-US" sz="4800" dirty="0" smtClean="0"/>
            </a:br>
            <a:r>
              <a:rPr kumimoji="1" lang="ja-JP" altLang="en-US" sz="4800"/>
              <a:t/>
            </a:r>
            <a:br>
              <a:rPr kumimoji="1" lang="ja-JP" altLang="en-US" sz="4800"/>
            </a:br>
            <a:r>
              <a:rPr kumimoji="1" lang="ja-JP" altLang="en-US" sz="4800" smtClean="0"/>
              <a:t>なぜ「</a:t>
            </a:r>
            <a:r>
              <a:rPr kumimoji="1" lang="ja-JP" altLang="en-US" sz="4800" dirty="0" smtClean="0"/>
              <a:t>目標」と「</a:t>
            </a:r>
            <a:r>
              <a:rPr kumimoji="1" lang="ja-JP" altLang="en-US" sz="4800" smtClean="0"/>
              <a:t>期限」なのか</a:t>
            </a:r>
            <a:r>
              <a:rPr kumimoji="1" lang="ja-JP" altLang="en-US" sz="4800" dirty="0"/>
              <a:t/>
            </a:r>
            <a:br>
              <a:rPr kumimoji="1" lang="ja-JP" altLang="en-US" sz="4800" dirty="0"/>
            </a:br>
            <a:r>
              <a:rPr kumimoji="1" lang="ja-JP" altLang="en-US" sz="4800" dirty="0" smtClean="0"/>
              <a:t/>
            </a:r>
            <a:br>
              <a:rPr kumimoji="1" lang="ja-JP" altLang="en-US" sz="4800" dirty="0" smtClean="0"/>
            </a:br>
            <a:endParaRPr kumimoji="1" lang="ja-JP" altLang="en-US" sz="4800" dirty="0"/>
          </a:p>
        </p:txBody>
      </p:sp>
    </p:spTree>
    <p:extLst>
      <p:ext uri="{BB962C8B-B14F-4D97-AF65-F5344CB8AC3E}">
        <p14:creationId xmlns:p14="http://schemas.microsoft.com/office/powerpoint/2010/main" val="60514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 y="0"/>
            <a:ext cx="9149003" cy="6854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857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955" y="1"/>
            <a:ext cx="5442044" cy="407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95536" y="4607257"/>
            <a:ext cx="8568952" cy="1569660"/>
          </a:xfrm>
          <a:prstGeom prst="rect">
            <a:avLst/>
          </a:prstGeom>
          <a:noFill/>
        </p:spPr>
        <p:txBody>
          <a:bodyPr wrap="square" rtlCol="0">
            <a:spAutoFit/>
          </a:bodyPr>
          <a:lstStyle/>
          <a:p>
            <a:pPr marL="457200" indent="-457200">
              <a:buClr>
                <a:srgbClr val="92D050"/>
              </a:buClr>
              <a:buFont typeface="Wingdings" panose="05000000000000000000" pitchFamily="2" charset="2"/>
              <a:buChar char="l"/>
            </a:pPr>
            <a:r>
              <a:rPr lang="ja-JP" altLang="en-US" sz="3200" dirty="0"/>
              <a:t>期限</a:t>
            </a:r>
            <a:r>
              <a:rPr lang="ja-JP" altLang="en-US" sz="3200" dirty="0" smtClean="0"/>
              <a:t>の</a:t>
            </a:r>
            <a:r>
              <a:rPr lang="ja-JP" altLang="en-US" sz="3200" dirty="0"/>
              <a:t>付いていない目標は夢にしか</a:t>
            </a:r>
            <a:r>
              <a:rPr lang="ja-JP" altLang="en-US" sz="3200" dirty="0" smtClean="0"/>
              <a:t>過ぎない</a:t>
            </a:r>
          </a:p>
          <a:p>
            <a:pPr marL="457200" indent="-457200">
              <a:buClr>
                <a:srgbClr val="92D050"/>
              </a:buClr>
              <a:buFont typeface="Wingdings" panose="05000000000000000000" pitchFamily="2" charset="2"/>
              <a:buChar char="l"/>
            </a:pPr>
            <a:endParaRPr lang="ja-JP" altLang="en-US" sz="3200" dirty="0"/>
          </a:p>
          <a:p>
            <a:pPr marL="457200" indent="-457200">
              <a:buClr>
                <a:srgbClr val="92D050"/>
              </a:buClr>
              <a:buFont typeface="Wingdings" panose="05000000000000000000" pitchFamily="2" charset="2"/>
              <a:buChar char="l"/>
            </a:pPr>
            <a:r>
              <a:rPr kumimoji="1" lang="ja-JP" altLang="en-US" sz="3200" dirty="0" smtClean="0"/>
              <a:t>夢に期限を付けると「目標」になる</a:t>
            </a:r>
            <a:endParaRPr kumimoji="1" lang="ja-JP" altLang="en-US" sz="3200" dirty="0"/>
          </a:p>
        </p:txBody>
      </p:sp>
    </p:spTree>
    <p:extLst>
      <p:ext uri="{BB962C8B-B14F-4D97-AF65-F5344CB8AC3E}">
        <p14:creationId xmlns:p14="http://schemas.microsoft.com/office/powerpoint/2010/main" val="3003056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420888"/>
            <a:ext cx="9144000" cy="1470025"/>
          </a:xfrm>
          <a:ln>
            <a:solidFill>
              <a:srgbClr val="0070C0"/>
            </a:solidFill>
          </a:ln>
        </p:spPr>
        <p:txBody>
          <a:bodyPr/>
          <a:lstStyle/>
          <a:p>
            <a:r>
              <a:rPr kumimoji="1" lang="ja-JP" altLang="en-US" sz="4800" dirty="0" smtClean="0"/>
              <a:t/>
            </a:r>
            <a:br>
              <a:rPr kumimoji="1" lang="ja-JP" altLang="en-US" sz="4800" dirty="0" smtClean="0"/>
            </a:br>
            <a:r>
              <a:rPr kumimoji="1" lang="ja-JP" altLang="en-US" sz="4800" dirty="0"/>
              <a:t/>
            </a:r>
            <a:br>
              <a:rPr kumimoji="1" lang="ja-JP" altLang="en-US" sz="4800" dirty="0"/>
            </a:br>
            <a:r>
              <a:rPr kumimoji="1" lang="ja-JP" altLang="en-US" sz="4800" dirty="0" smtClean="0"/>
              <a:t>核廃絶運動の「目標」と「期限」</a:t>
            </a:r>
            <a:r>
              <a:rPr kumimoji="1" lang="ja-JP" altLang="en-US" sz="4800" dirty="0"/>
              <a:t/>
            </a:r>
            <a:br>
              <a:rPr kumimoji="1" lang="ja-JP" altLang="en-US" sz="4800" dirty="0"/>
            </a:br>
            <a:r>
              <a:rPr kumimoji="1" lang="ja-JP" altLang="en-US" sz="4800" dirty="0" smtClean="0"/>
              <a:t/>
            </a:r>
            <a:br>
              <a:rPr kumimoji="1" lang="ja-JP" altLang="en-US" sz="4800" dirty="0" smtClean="0"/>
            </a:br>
            <a:endParaRPr kumimoji="1" lang="ja-JP" altLang="en-US" sz="4800" dirty="0"/>
          </a:p>
        </p:txBody>
      </p:sp>
    </p:spTree>
    <p:extLst>
      <p:ext uri="{BB962C8B-B14F-4D97-AF65-F5344CB8AC3E}">
        <p14:creationId xmlns:p14="http://schemas.microsoft.com/office/powerpoint/2010/main" val="1373968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1033463" y="1552575"/>
            <a:ext cx="10177463" cy="5305425"/>
            <a:chOff x="0" y="0"/>
            <a:chExt cx="6412" cy="3342"/>
          </a:xfrm>
        </p:grpSpPr>
        <p:sp>
          <p:nvSpPr>
            <p:cNvPr id="55305" name="Freeform 3"/>
            <p:cNvSpPr>
              <a:spLocks noChangeArrowheads="1"/>
            </p:cNvSpPr>
            <p:nvPr/>
          </p:nvSpPr>
          <p:spPr bwMode="auto">
            <a:xfrm>
              <a:off x="2713" y="729"/>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99"/>
                <a:gd name="T55" fmla="*/ 0 h 2613"/>
                <a:gd name="T56" fmla="*/ 3699 w 3699"/>
                <a:gd name="T57" fmla="*/ 2613 h 26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172F74"/>
                </a:gs>
                <a:gs pos="100000">
                  <a:srgbClr val="3366FF"/>
                </a:gs>
              </a:gsLst>
              <a:lin ang="0" scaled="1"/>
            </a:gradFill>
            <a:ln>
              <a:noFill/>
            </a:ln>
            <a:extLst>
              <a:ext uri="{91240B29-F687-4F45-9708-019B960494DF}">
                <a14:hiddenLine xmlns:a14="http://schemas.microsoft.com/office/drawing/2010/main" w="9525" cap="rnd" cmpd="sng">
                  <a:solidFill>
                    <a:srgbClr val="000000"/>
                  </a:solidFill>
                  <a:miter lim="800000"/>
                  <a:headEnd/>
                  <a:tailEnd/>
                </a14:hiddenLine>
              </a:ext>
            </a:extLst>
          </p:spPr>
          <p:txBody>
            <a:bodyPr/>
            <a:lstStyle/>
            <a:p>
              <a:pPr eaLnBrk="0" fontAlgn="base" hangingPunct="0">
                <a:spcBef>
                  <a:spcPct val="0"/>
                </a:spcBef>
                <a:spcAft>
                  <a:spcPct val="0"/>
                </a:spcAft>
                <a:buFont typeface="Arial" pitchFamily="34" charset="0"/>
                <a:buNone/>
              </a:pPr>
              <a:endParaRPr kumimoji="0" lang="ja-JP" altLang="en-US" sz="3200">
                <a:solidFill>
                  <a:srgbClr val="FFFFFF"/>
                </a:solidFill>
                <a:ea typeface="SimSun" pitchFamily="2" charset="-122"/>
              </a:endParaRPr>
            </a:p>
          </p:txBody>
        </p:sp>
        <p:sp>
          <p:nvSpPr>
            <p:cNvPr id="55306" name="Arc 4"/>
            <p:cNvSpPr>
              <a:spLocks/>
            </p:cNvSpPr>
            <p:nvPr/>
          </p:nvSpPr>
          <p:spPr bwMode="auto">
            <a:xfrm>
              <a:off x="0" y="0"/>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 name="T9" fmla="*/ 0 w 21600"/>
                <a:gd name="T10" fmla="*/ 0 h 21231"/>
                <a:gd name="T11" fmla="*/ 21600 w 21600"/>
                <a:gd name="T12" fmla="*/ 21231 h 21231"/>
              </a:gdLst>
              <a:ahLst/>
              <a:cxnLst>
                <a:cxn ang="T6">
                  <a:pos x="T0" y="T1"/>
                </a:cxn>
                <a:cxn ang="T7">
                  <a:pos x="T2" y="T3"/>
                </a:cxn>
                <a:cxn ang="T8">
                  <a:pos x="T4" y="T5"/>
                </a:cxn>
              </a:cxnLst>
              <a:rect l="T9" t="T10" r="T11" b="T12"/>
              <a:pathLst>
                <a:path w="21600" h="21231">
                  <a:moveTo>
                    <a:pt x="3976" y="0"/>
                  </a:moveTo>
                  <a:cubicBezTo>
                    <a:pt x="14194" y="1914"/>
                    <a:pt x="21600" y="10835"/>
                    <a:pt x="21600" y="21231"/>
                  </a:cubicBezTo>
                </a:path>
                <a:path w="21600" h="21231">
                  <a:moveTo>
                    <a:pt x="3976" y="0"/>
                  </a:moveTo>
                  <a:cubicBezTo>
                    <a:pt x="14194" y="1914"/>
                    <a:pt x="21600" y="10835"/>
                    <a:pt x="21600" y="21231"/>
                  </a:cubicBezTo>
                  <a:lnTo>
                    <a:pt x="0" y="21231"/>
                  </a:lnTo>
                  <a:lnTo>
                    <a:pt x="3976" y="0"/>
                  </a:lnTo>
                  <a:close/>
                </a:path>
              </a:pathLst>
            </a:custGeom>
            <a:noFill/>
            <a:ln w="12700" cap="rnd" cmpd="sng">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Font typeface="Arial" pitchFamily="34" charset="0"/>
                <a:buNone/>
              </a:pPr>
              <a:endParaRPr kumimoji="0" lang="ja-JP" altLang="en-US" sz="3200">
                <a:solidFill>
                  <a:srgbClr val="FFFFFF"/>
                </a:solidFill>
                <a:ea typeface="SimSun" pitchFamily="2" charset="-122"/>
              </a:endParaRPr>
            </a:p>
          </p:txBody>
        </p:sp>
      </p:grpSp>
      <p:sp>
        <p:nvSpPr>
          <p:cNvPr id="56325" name="Rectangle 2"/>
          <p:cNvSpPr>
            <a:spLocks noGrp="1" noChangeArrowheads="1"/>
          </p:cNvSpPr>
          <p:nvPr>
            <p:ph type="ctrTitle" idx="4294967295"/>
          </p:nvPr>
        </p:nvSpPr>
        <p:spPr>
          <a:xfrm>
            <a:off x="395288" y="379413"/>
            <a:ext cx="7489825" cy="1143000"/>
          </a:xfrm>
        </p:spPr>
        <p:txBody>
          <a:bodyPr anchor="b"/>
          <a:lstStyle/>
          <a:p>
            <a:pPr algn="l" eaLnBrk="1" hangingPunct="1"/>
            <a:r>
              <a:rPr lang="ja-JP" altLang="en-US" sz="3600" b="1" dirty="0" smtClean="0"/>
              <a:t>　核兵器廃絶のための緊急行動</a:t>
            </a:r>
            <a:br>
              <a:rPr lang="ja-JP" altLang="en-US" sz="3600" b="1" dirty="0" smtClean="0"/>
            </a:br>
            <a:r>
              <a:rPr lang="ja-JP" altLang="en-US" sz="3600" b="1" dirty="0" smtClean="0"/>
              <a:t>　　　　　　　</a:t>
            </a:r>
            <a:r>
              <a:rPr lang="en-US" altLang="ja-JP" sz="3600" b="1" dirty="0" smtClean="0">
                <a:latin typeface="Times New Roman" panose="02020603050405020304" pitchFamily="18" charset="0"/>
                <a:sym typeface="Times New Roman" panose="02020603050405020304" pitchFamily="18" charset="0"/>
              </a:rPr>
              <a:t>― 2020 Vision ―</a:t>
            </a:r>
            <a:endParaRPr lang="ja-JP" altLang="en-US" sz="3600" b="1" dirty="0" smtClean="0"/>
          </a:p>
        </p:txBody>
      </p:sp>
      <p:sp>
        <p:nvSpPr>
          <p:cNvPr id="56326" name="Rectangle 3"/>
          <p:cNvSpPr>
            <a:spLocks noGrp="1" noChangeArrowheads="1"/>
          </p:cNvSpPr>
          <p:nvPr>
            <p:ph type="subTitle" idx="4294967295"/>
          </p:nvPr>
        </p:nvSpPr>
        <p:spPr>
          <a:xfrm>
            <a:off x="260350" y="1844675"/>
            <a:ext cx="8632825" cy="2100263"/>
          </a:xfrm>
        </p:spPr>
        <p:txBody>
          <a:bodyPr lIns="92075" tIns="46038" rIns="92075" bIns="46038" anchor="ctr"/>
          <a:lstStyle/>
          <a:p>
            <a:pPr marL="0" indent="0" eaLnBrk="1" hangingPunct="1">
              <a:buFont typeface="Wingdings" panose="05000000000000000000" pitchFamily="2" charset="2"/>
              <a:buNone/>
            </a:pPr>
            <a:r>
              <a:rPr lang="ja-JP" altLang="en-US" sz="2800" dirty="0" smtClean="0">
                <a:solidFill>
                  <a:srgbClr val="FFFF00"/>
                </a:solidFill>
              </a:rPr>
              <a:t>　　　　開　　　始　</a:t>
            </a:r>
            <a:r>
              <a:rPr lang="en-US" altLang="ja-JP" sz="2800" dirty="0" smtClean="0">
                <a:solidFill>
                  <a:srgbClr val="FFFF00"/>
                </a:solidFill>
              </a:rPr>
              <a:t>2003</a:t>
            </a:r>
            <a:r>
              <a:rPr lang="ja-JP" altLang="en-US" sz="2800" dirty="0" smtClean="0">
                <a:solidFill>
                  <a:srgbClr val="FFFF00"/>
                </a:solidFill>
              </a:rPr>
              <a:t>年１０月</a:t>
            </a:r>
          </a:p>
          <a:p>
            <a:pPr marL="0" indent="0" algn="ctr" eaLnBrk="1" hangingPunct="1">
              <a:buFont typeface="Wingdings" panose="05000000000000000000" pitchFamily="2" charset="2"/>
              <a:buNone/>
            </a:pPr>
            <a:r>
              <a:rPr lang="ja-JP" altLang="en-US" sz="2800" dirty="0" smtClean="0">
                <a:solidFill>
                  <a:srgbClr val="FFFF00"/>
                </a:solidFill>
              </a:rPr>
              <a:t>　中間目標　</a:t>
            </a:r>
            <a:r>
              <a:rPr lang="en-US" altLang="ja-JP" sz="2800" dirty="0" smtClean="0">
                <a:solidFill>
                  <a:srgbClr val="FFFF00"/>
                </a:solidFill>
              </a:rPr>
              <a:t>2015</a:t>
            </a:r>
            <a:r>
              <a:rPr lang="ja-JP" altLang="en-US" sz="2800" dirty="0" smtClean="0">
                <a:solidFill>
                  <a:srgbClr val="FFFF00"/>
                </a:solidFill>
              </a:rPr>
              <a:t>年までに</a:t>
            </a:r>
            <a:r>
              <a:rPr lang="ja-JP" altLang="en-US" sz="2800" dirty="0" smtClean="0">
                <a:solidFill>
                  <a:srgbClr val="FFFF00"/>
                </a:solidFill>
                <a:ea typeface="ＭＳ ゴシック" panose="020B0609070205080204" pitchFamily="49" charset="-128"/>
              </a:rPr>
              <a:t>核兵器禁止条約制定</a:t>
            </a:r>
          </a:p>
          <a:p>
            <a:pPr marL="0" indent="0" algn="ctr" eaLnBrk="1" hangingPunct="1">
              <a:buFont typeface="Wingdings" panose="05000000000000000000" pitchFamily="2" charset="2"/>
              <a:buNone/>
            </a:pPr>
            <a:r>
              <a:rPr lang="ja-JP" altLang="en-US" sz="2800" dirty="0" smtClean="0">
                <a:solidFill>
                  <a:srgbClr val="FFFF00"/>
                </a:solidFill>
              </a:rPr>
              <a:t>　最終目標　</a:t>
            </a:r>
            <a:r>
              <a:rPr lang="en-US" altLang="ja-JP" sz="2800" dirty="0" smtClean="0">
                <a:solidFill>
                  <a:srgbClr val="FFFF00"/>
                </a:solidFill>
              </a:rPr>
              <a:t>2020</a:t>
            </a:r>
            <a:r>
              <a:rPr lang="ja-JP" altLang="en-US" sz="2800" dirty="0" smtClean="0">
                <a:solidFill>
                  <a:srgbClr val="FFFF00"/>
                </a:solidFill>
              </a:rPr>
              <a:t>年までに全ての核兵器を廃絶</a:t>
            </a:r>
            <a:endParaRPr lang="ja-JP" altLang="en-US" dirty="0" smtClean="0"/>
          </a:p>
        </p:txBody>
      </p:sp>
      <p:pic>
        <p:nvPicPr>
          <p:cNvPr id="55301" name="Picture 6" descr="\\RENTAINAS\Shared\01事業\07核兵器廃絶のための緊急行動\01 ★出張関係フォルダ★\2010年5月 NPT RevCon\2010NPT出張後\2010NPT写真\2010NPT帰国報告書案添付写真\005_100501_NGO主催会議（夕刻）.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3989388"/>
            <a:ext cx="3949700"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7" descr="\\RENTAINAS\Shared\01事業\07核兵器廃絶のための緊急行動\01 ★出張関係フォルダ★\2010年5月 NPT RevCon\2010NPT出張後\2010NPT写真\2010NPT帰国報告書案添付写真\010_100502_平和行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4048125"/>
            <a:ext cx="39497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Line 8"/>
          <p:cNvSpPr>
            <a:spLocks noChangeShapeType="1"/>
          </p:cNvSpPr>
          <p:nvPr/>
        </p:nvSpPr>
        <p:spPr bwMode="auto">
          <a:xfrm>
            <a:off x="611188" y="1641475"/>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kumimoji="0" lang="ja-JP" altLang="en-US" sz="3200">
              <a:solidFill>
                <a:srgbClr val="FFFFFF"/>
              </a:solidFill>
              <a:ea typeface="SimSun" pitchFamily="2" charset="-122"/>
            </a:endParaRPr>
          </a:p>
        </p:txBody>
      </p:sp>
      <p:pic>
        <p:nvPicPr>
          <p:cNvPr id="55304" name="Picture 4" descr="Mayors_for_Peace logo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2375" y="285750"/>
            <a:ext cx="1139825"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169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5"/>
                                        </p:tgtEl>
                                        <p:attrNameLst>
                                          <p:attrName>style.visibility</p:attrName>
                                        </p:attrNameLst>
                                      </p:cBhvr>
                                      <p:to>
                                        <p:strVal val="visible"/>
                                      </p:to>
                                    </p:set>
                                    <p:animEffect>
                                      <p:cBhvr>
                                        <p:cTn id="7" dur="500"/>
                                        <p:tgtEl>
                                          <p:spTgt spid="5632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326">
                                            <p:txEl>
                                              <p:pRg st="0" end="0"/>
                                            </p:txEl>
                                          </p:spTgt>
                                        </p:tgtEl>
                                        <p:attrNameLst>
                                          <p:attrName>style.visibility</p:attrName>
                                        </p:attrNameLst>
                                      </p:cBhvr>
                                      <p:to>
                                        <p:strVal val="visible"/>
                                      </p:to>
                                    </p:set>
                                    <p:animEffect>
                                      <p:cBhvr>
                                        <p:cTn id="11" dur="500"/>
                                        <p:tgtEl>
                                          <p:spTgt spid="56326">
                                            <p:txEl>
                                              <p:pRg st="0" end="0"/>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326">
                                            <p:txEl>
                                              <p:pRg st="1" end="1"/>
                                            </p:txEl>
                                          </p:spTgt>
                                        </p:tgtEl>
                                        <p:attrNameLst>
                                          <p:attrName>style.visibility</p:attrName>
                                        </p:attrNameLst>
                                      </p:cBhvr>
                                      <p:to>
                                        <p:strVal val="visible"/>
                                      </p:to>
                                    </p:set>
                                    <p:animEffect>
                                      <p:cBhvr>
                                        <p:cTn id="15" dur="500"/>
                                        <p:tgtEl>
                                          <p:spTgt spid="56326">
                                            <p:txEl>
                                              <p:pRg st="1" end="1"/>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326">
                                            <p:txEl>
                                              <p:pRg st="2" end="2"/>
                                            </p:txEl>
                                          </p:spTgt>
                                        </p:tgtEl>
                                        <p:attrNameLst>
                                          <p:attrName>style.visibility</p:attrName>
                                        </p:attrNameLst>
                                      </p:cBhvr>
                                      <p:to>
                                        <p:strVal val="visible"/>
                                      </p:to>
                                    </p:set>
                                    <p:animEffect>
                                      <p:cBhvr>
                                        <p:cTn id="19" dur="500"/>
                                        <p:tgtEl>
                                          <p:spTgt spid="563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bldLvl="0" autoUpdateAnimBg="0"/>
      <p:bldP spid="56326" grpId="0" build="p"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1033463" y="1552575"/>
            <a:ext cx="10177463" cy="5305425"/>
            <a:chOff x="0" y="0"/>
            <a:chExt cx="6412" cy="3342"/>
          </a:xfrm>
        </p:grpSpPr>
        <p:sp>
          <p:nvSpPr>
            <p:cNvPr id="54284" name="Freeform 3"/>
            <p:cNvSpPr>
              <a:spLocks noChangeArrowheads="1"/>
            </p:cNvSpPr>
            <p:nvPr/>
          </p:nvSpPr>
          <p:spPr bwMode="auto">
            <a:xfrm>
              <a:off x="2713" y="729"/>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99"/>
                <a:gd name="T55" fmla="*/ 0 h 2613"/>
                <a:gd name="T56" fmla="*/ 3699 w 3699"/>
                <a:gd name="T57" fmla="*/ 2613 h 26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172F74"/>
                </a:gs>
                <a:gs pos="100000">
                  <a:srgbClr val="3366FF"/>
                </a:gs>
              </a:gsLst>
              <a:lin ang="0" scaled="1"/>
            </a:gradFill>
            <a:ln>
              <a:noFill/>
            </a:ln>
            <a:extLst>
              <a:ext uri="{91240B29-F687-4F45-9708-019B960494DF}">
                <a14:hiddenLine xmlns:a14="http://schemas.microsoft.com/office/drawing/2010/main" w="9525" cap="rnd" cmpd="sng">
                  <a:solidFill>
                    <a:srgbClr val="000000"/>
                  </a:solidFill>
                  <a:miter lim="800000"/>
                  <a:headEnd/>
                  <a:tailEnd/>
                </a14:hiddenLine>
              </a:ext>
            </a:extLst>
          </p:spPr>
          <p:txBody>
            <a:bodyPr/>
            <a:lstStyle/>
            <a:p>
              <a:pPr eaLnBrk="0" fontAlgn="base" hangingPunct="0">
                <a:spcBef>
                  <a:spcPct val="0"/>
                </a:spcBef>
                <a:spcAft>
                  <a:spcPct val="0"/>
                </a:spcAft>
                <a:buFont typeface="Arial" pitchFamily="34" charset="0"/>
                <a:buNone/>
              </a:pPr>
              <a:endParaRPr kumimoji="0" lang="ja-JP" altLang="en-US" sz="3200">
                <a:solidFill>
                  <a:srgbClr val="FFFFFF"/>
                </a:solidFill>
                <a:ea typeface="SimSun" pitchFamily="2" charset="-122"/>
              </a:endParaRPr>
            </a:p>
          </p:txBody>
        </p:sp>
        <p:sp>
          <p:nvSpPr>
            <p:cNvPr id="54285" name="Arc 4"/>
            <p:cNvSpPr>
              <a:spLocks/>
            </p:cNvSpPr>
            <p:nvPr/>
          </p:nvSpPr>
          <p:spPr bwMode="auto">
            <a:xfrm>
              <a:off x="0" y="0"/>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 name="T9" fmla="*/ 0 w 21600"/>
                <a:gd name="T10" fmla="*/ 0 h 21231"/>
                <a:gd name="T11" fmla="*/ 21600 w 21600"/>
                <a:gd name="T12" fmla="*/ 21231 h 21231"/>
              </a:gdLst>
              <a:ahLst/>
              <a:cxnLst>
                <a:cxn ang="T6">
                  <a:pos x="T0" y="T1"/>
                </a:cxn>
                <a:cxn ang="T7">
                  <a:pos x="T2" y="T3"/>
                </a:cxn>
                <a:cxn ang="T8">
                  <a:pos x="T4" y="T5"/>
                </a:cxn>
              </a:cxnLst>
              <a:rect l="T9" t="T10" r="T11" b="T12"/>
              <a:pathLst>
                <a:path w="21600" h="21231">
                  <a:moveTo>
                    <a:pt x="3976" y="0"/>
                  </a:moveTo>
                  <a:cubicBezTo>
                    <a:pt x="14194" y="1914"/>
                    <a:pt x="21600" y="10835"/>
                    <a:pt x="21600" y="21231"/>
                  </a:cubicBezTo>
                </a:path>
                <a:path w="21600" h="21231">
                  <a:moveTo>
                    <a:pt x="3976" y="0"/>
                  </a:moveTo>
                  <a:cubicBezTo>
                    <a:pt x="14194" y="1914"/>
                    <a:pt x="21600" y="10835"/>
                    <a:pt x="21600" y="21231"/>
                  </a:cubicBezTo>
                  <a:lnTo>
                    <a:pt x="0" y="21231"/>
                  </a:lnTo>
                  <a:lnTo>
                    <a:pt x="3976" y="0"/>
                  </a:lnTo>
                  <a:close/>
                </a:path>
              </a:pathLst>
            </a:custGeom>
            <a:noFill/>
            <a:ln w="12700" cap="rnd" cmpd="sng">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Font typeface="Arial" pitchFamily="34" charset="0"/>
                <a:buNone/>
              </a:pPr>
              <a:endParaRPr kumimoji="0" lang="ja-JP" altLang="en-US" sz="3200">
                <a:solidFill>
                  <a:srgbClr val="FFFFFF"/>
                </a:solidFill>
                <a:ea typeface="SimSun" pitchFamily="2" charset="-122"/>
              </a:endParaRPr>
            </a:p>
          </p:txBody>
        </p:sp>
      </p:grpSp>
      <p:sp>
        <p:nvSpPr>
          <p:cNvPr id="55301" name="Rectangle 2"/>
          <p:cNvSpPr>
            <a:spLocks noGrp="1" noChangeArrowheads="1"/>
          </p:cNvSpPr>
          <p:nvPr>
            <p:ph type="subTitle" idx="4294967295"/>
          </p:nvPr>
        </p:nvSpPr>
        <p:spPr>
          <a:xfrm>
            <a:off x="-104775" y="171450"/>
            <a:ext cx="9248775" cy="768350"/>
          </a:xfrm>
        </p:spPr>
        <p:txBody>
          <a:bodyPr lIns="92075" tIns="46038" rIns="92075" bIns="46038" anchor="ctr"/>
          <a:lstStyle/>
          <a:p>
            <a:pPr marL="469900" indent="-469900" algn="ctr" eaLnBrk="1" hangingPunct="1">
              <a:buFont typeface="Wingdings" panose="05000000000000000000" pitchFamily="2" charset="2"/>
              <a:buNone/>
            </a:pPr>
            <a:r>
              <a:rPr lang="ja-JP" altLang="en-US" sz="4000" b="1" dirty="0" smtClean="0">
                <a:solidFill>
                  <a:srgbClr val="FFFF00"/>
                </a:solidFill>
                <a:latin typeface="Arial" panose="020B0604020202020204" pitchFamily="34" charset="0"/>
                <a:sym typeface="Arial" panose="020B0604020202020204" pitchFamily="34" charset="0"/>
              </a:rPr>
              <a:t>平和市長会議加盟都市数は</a:t>
            </a:r>
            <a:r>
              <a:rPr lang="en-US" altLang="ja-JP" sz="4000" b="1" dirty="0" smtClean="0">
                <a:solidFill>
                  <a:srgbClr val="FFFF00"/>
                </a:solidFill>
                <a:latin typeface="Arial" panose="020B0604020202020204" pitchFamily="34" charset="0"/>
                <a:sym typeface="Arial" panose="020B0604020202020204" pitchFamily="34" charset="0"/>
              </a:rPr>
              <a:t>20</a:t>
            </a:r>
            <a:r>
              <a:rPr lang="ja-JP" altLang="en-US" sz="4000" b="1" dirty="0" smtClean="0">
                <a:solidFill>
                  <a:srgbClr val="FFFF00"/>
                </a:solidFill>
                <a:latin typeface="Arial" panose="020B0604020202020204" pitchFamily="34" charset="0"/>
                <a:sym typeface="Arial" panose="020B0604020202020204" pitchFamily="34" charset="0"/>
              </a:rPr>
              <a:t>倍近くに</a:t>
            </a:r>
            <a:endParaRPr lang="ja-JP" altLang="en-US" sz="4000" dirty="0" smtClean="0"/>
          </a:p>
        </p:txBody>
      </p:sp>
      <p:sp>
        <p:nvSpPr>
          <p:cNvPr id="54276" name="Rectangle 3"/>
          <p:cNvSpPr>
            <a:spLocks noChangeArrowheads="1"/>
          </p:cNvSpPr>
          <p:nvPr/>
        </p:nvSpPr>
        <p:spPr bwMode="auto">
          <a:xfrm>
            <a:off x="4479925" y="-290513"/>
            <a:ext cx="184150"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a:solidFill>
                  <a:schemeClr val="tx1"/>
                </a:solidFill>
                <a:latin typeface="Times New Roman" panose="02020603050405020304" pitchFamily="18" charset="0"/>
                <a:ea typeface="SimSun" panose="02010600030101010101" pitchFamily="2" charset="-122"/>
              </a:defRPr>
            </a:lvl1pPr>
            <a:lvl2pPr marL="742950" indent="-285750">
              <a:defRPr sz="3200">
                <a:solidFill>
                  <a:schemeClr val="tx1"/>
                </a:solidFill>
                <a:latin typeface="Times New Roman" panose="02020603050405020304" pitchFamily="18" charset="0"/>
                <a:ea typeface="SimSun" panose="02010600030101010101" pitchFamily="2" charset="-122"/>
              </a:defRPr>
            </a:lvl2pPr>
            <a:lvl3pPr marL="1143000" indent="-228600">
              <a:defRPr sz="3200">
                <a:solidFill>
                  <a:schemeClr val="tx1"/>
                </a:solidFill>
                <a:latin typeface="Times New Roman" panose="02020603050405020304" pitchFamily="18" charset="0"/>
                <a:ea typeface="SimSun" panose="02010600030101010101" pitchFamily="2" charset="-122"/>
              </a:defRPr>
            </a:lvl3pPr>
            <a:lvl4pPr marL="1600200" indent="-228600">
              <a:defRPr sz="3200">
                <a:solidFill>
                  <a:schemeClr val="tx1"/>
                </a:solidFill>
                <a:latin typeface="Times New Roman" panose="02020603050405020304" pitchFamily="18" charset="0"/>
                <a:ea typeface="SimSun" panose="02010600030101010101" pitchFamily="2" charset="-122"/>
              </a:defRPr>
            </a:lvl4pPr>
            <a:lvl5pPr marL="2057400" indent="-228600">
              <a:defRPr sz="32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9pPr>
          </a:lstStyle>
          <a:p>
            <a:pPr algn="ctr" eaLnBrk="0" fontAlgn="base" hangingPunct="0">
              <a:spcBef>
                <a:spcPct val="0"/>
              </a:spcBef>
              <a:spcAft>
                <a:spcPct val="0"/>
              </a:spcAft>
              <a:buFont typeface="Arial" pitchFamily="34" charset="0"/>
              <a:buNone/>
            </a:pPr>
            <a:endParaRPr kumimoji="0" lang="ja-JP" altLang="ja-JP">
              <a:solidFill>
                <a:srgbClr val="FF0000"/>
              </a:solidFill>
              <a:ea typeface="ＭＳ Ｐゴシック" panose="020B0600070205080204" pitchFamily="50" charset="-128"/>
              <a:sym typeface="Times New Roman" panose="02020603050405020304" pitchFamily="18" charset="0"/>
            </a:endParaRPr>
          </a:p>
        </p:txBody>
      </p:sp>
      <p:sp>
        <p:nvSpPr>
          <p:cNvPr id="54277" name="Rectangle 7"/>
          <p:cNvSpPr>
            <a:spLocks noChangeArrowheads="1"/>
          </p:cNvSpPr>
          <p:nvPr/>
        </p:nvSpPr>
        <p:spPr bwMode="auto">
          <a:xfrm>
            <a:off x="4479925" y="41275"/>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a:solidFill>
                  <a:schemeClr val="tx1"/>
                </a:solidFill>
                <a:latin typeface="Times New Roman" panose="02020603050405020304" pitchFamily="18" charset="0"/>
                <a:ea typeface="SimSun" panose="02010600030101010101" pitchFamily="2" charset="-122"/>
              </a:defRPr>
            </a:lvl1pPr>
            <a:lvl2pPr marL="742950" indent="-285750">
              <a:defRPr sz="3200">
                <a:solidFill>
                  <a:schemeClr val="tx1"/>
                </a:solidFill>
                <a:latin typeface="Times New Roman" panose="02020603050405020304" pitchFamily="18" charset="0"/>
                <a:ea typeface="SimSun" panose="02010600030101010101" pitchFamily="2" charset="-122"/>
              </a:defRPr>
            </a:lvl2pPr>
            <a:lvl3pPr marL="1143000" indent="-228600">
              <a:defRPr sz="3200">
                <a:solidFill>
                  <a:schemeClr val="tx1"/>
                </a:solidFill>
                <a:latin typeface="Times New Roman" panose="02020603050405020304" pitchFamily="18" charset="0"/>
                <a:ea typeface="SimSun" panose="02010600030101010101" pitchFamily="2" charset="-122"/>
              </a:defRPr>
            </a:lvl3pPr>
            <a:lvl4pPr marL="1600200" indent="-228600">
              <a:defRPr sz="3200">
                <a:solidFill>
                  <a:schemeClr val="tx1"/>
                </a:solidFill>
                <a:latin typeface="Times New Roman" panose="02020603050405020304" pitchFamily="18" charset="0"/>
                <a:ea typeface="SimSun" panose="02010600030101010101" pitchFamily="2" charset="-122"/>
              </a:defRPr>
            </a:lvl4pPr>
            <a:lvl5pPr marL="2057400" indent="-228600">
              <a:defRPr sz="32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9pPr>
          </a:lstStyle>
          <a:p>
            <a:pPr algn="ctr" eaLnBrk="0" fontAlgn="base" hangingPunct="0">
              <a:spcBef>
                <a:spcPct val="0"/>
              </a:spcBef>
              <a:spcAft>
                <a:spcPct val="0"/>
              </a:spcAft>
              <a:buFont typeface="Arial" pitchFamily="34" charset="0"/>
              <a:buNone/>
            </a:pPr>
            <a:endParaRPr kumimoji="0" lang="ja-JP" altLang="ja-JP">
              <a:solidFill>
                <a:srgbClr val="FF0000"/>
              </a:solidFill>
              <a:ea typeface="ＭＳ Ｐゴシック" panose="020B0600070205080204" pitchFamily="50" charset="-128"/>
              <a:sym typeface="Times New Roman" panose="02020603050405020304" pitchFamily="18" charset="0"/>
            </a:endParaRPr>
          </a:p>
        </p:txBody>
      </p:sp>
      <p:sp>
        <p:nvSpPr>
          <p:cNvPr id="54278" name="Rectangle 5"/>
          <p:cNvSpPr>
            <a:spLocks noChangeArrowheads="1"/>
          </p:cNvSpPr>
          <p:nvPr/>
        </p:nvSpPr>
        <p:spPr bwMode="auto">
          <a:xfrm>
            <a:off x="4479925" y="-182563"/>
            <a:ext cx="184150"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a:solidFill>
                  <a:schemeClr val="tx1"/>
                </a:solidFill>
                <a:latin typeface="Times New Roman" panose="02020603050405020304" pitchFamily="18" charset="0"/>
                <a:ea typeface="SimSun" panose="02010600030101010101" pitchFamily="2" charset="-122"/>
              </a:defRPr>
            </a:lvl1pPr>
            <a:lvl2pPr marL="742950" indent="-285750">
              <a:defRPr sz="3200">
                <a:solidFill>
                  <a:schemeClr val="tx1"/>
                </a:solidFill>
                <a:latin typeface="Times New Roman" panose="02020603050405020304" pitchFamily="18" charset="0"/>
                <a:ea typeface="SimSun" panose="02010600030101010101" pitchFamily="2" charset="-122"/>
              </a:defRPr>
            </a:lvl2pPr>
            <a:lvl3pPr marL="1143000" indent="-228600">
              <a:defRPr sz="3200">
                <a:solidFill>
                  <a:schemeClr val="tx1"/>
                </a:solidFill>
                <a:latin typeface="Times New Roman" panose="02020603050405020304" pitchFamily="18" charset="0"/>
                <a:ea typeface="SimSun" panose="02010600030101010101" pitchFamily="2" charset="-122"/>
              </a:defRPr>
            </a:lvl3pPr>
            <a:lvl4pPr marL="1600200" indent="-228600">
              <a:defRPr sz="3200">
                <a:solidFill>
                  <a:schemeClr val="tx1"/>
                </a:solidFill>
                <a:latin typeface="Times New Roman" panose="02020603050405020304" pitchFamily="18" charset="0"/>
                <a:ea typeface="SimSun" panose="02010600030101010101" pitchFamily="2" charset="-122"/>
              </a:defRPr>
            </a:lvl4pPr>
            <a:lvl5pPr marL="2057400" indent="-228600">
              <a:defRPr sz="32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9pPr>
          </a:lstStyle>
          <a:p>
            <a:pPr algn="ctr" eaLnBrk="0" fontAlgn="base" hangingPunct="0">
              <a:spcBef>
                <a:spcPct val="0"/>
              </a:spcBef>
              <a:spcAft>
                <a:spcPct val="0"/>
              </a:spcAft>
              <a:buFont typeface="Arial" pitchFamily="34" charset="0"/>
              <a:buNone/>
            </a:pPr>
            <a:endParaRPr kumimoji="0" lang="ja-JP" altLang="ja-JP">
              <a:solidFill>
                <a:srgbClr val="000000"/>
              </a:solidFill>
              <a:ea typeface="ＭＳ Ｐゴシック" panose="020B0600070205080204" pitchFamily="50" charset="-128"/>
              <a:sym typeface="Times New Roman" panose="02020603050405020304" pitchFamily="18" charset="0"/>
            </a:endParaRPr>
          </a:p>
        </p:txBody>
      </p:sp>
      <p:sp>
        <p:nvSpPr>
          <p:cNvPr id="54279" name="Rectangle 6"/>
          <p:cNvSpPr>
            <a:spLocks noChangeArrowheads="1"/>
          </p:cNvSpPr>
          <p:nvPr/>
        </p:nvSpPr>
        <p:spPr bwMode="auto">
          <a:xfrm>
            <a:off x="4479925" y="-182563"/>
            <a:ext cx="184150"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a:solidFill>
                  <a:schemeClr val="tx1"/>
                </a:solidFill>
                <a:latin typeface="Times New Roman" panose="02020603050405020304" pitchFamily="18" charset="0"/>
                <a:ea typeface="SimSun" panose="02010600030101010101" pitchFamily="2" charset="-122"/>
              </a:defRPr>
            </a:lvl1pPr>
            <a:lvl2pPr marL="742950" indent="-285750">
              <a:defRPr sz="3200">
                <a:solidFill>
                  <a:schemeClr val="tx1"/>
                </a:solidFill>
                <a:latin typeface="Times New Roman" panose="02020603050405020304" pitchFamily="18" charset="0"/>
                <a:ea typeface="SimSun" panose="02010600030101010101" pitchFamily="2" charset="-122"/>
              </a:defRPr>
            </a:lvl2pPr>
            <a:lvl3pPr marL="1143000" indent="-228600">
              <a:defRPr sz="3200">
                <a:solidFill>
                  <a:schemeClr val="tx1"/>
                </a:solidFill>
                <a:latin typeface="Times New Roman" panose="02020603050405020304" pitchFamily="18" charset="0"/>
                <a:ea typeface="SimSun" panose="02010600030101010101" pitchFamily="2" charset="-122"/>
              </a:defRPr>
            </a:lvl3pPr>
            <a:lvl4pPr marL="1600200" indent="-228600">
              <a:defRPr sz="3200">
                <a:solidFill>
                  <a:schemeClr val="tx1"/>
                </a:solidFill>
                <a:latin typeface="Times New Roman" panose="02020603050405020304" pitchFamily="18" charset="0"/>
                <a:ea typeface="SimSun" panose="02010600030101010101" pitchFamily="2" charset="-122"/>
              </a:defRPr>
            </a:lvl4pPr>
            <a:lvl5pPr marL="2057400" indent="-228600">
              <a:defRPr sz="32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9pPr>
          </a:lstStyle>
          <a:p>
            <a:pPr algn="ctr" eaLnBrk="0" fontAlgn="base" hangingPunct="0">
              <a:spcBef>
                <a:spcPct val="0"/>
              </a:spcBef>
              <a:spcAft>
                <a:spcPct val="0"/>
              </a:spcAft>
              <a:buFont typeface="Arial" pitchFamily="34" charset="0"/>
              <a:buNone/>
            </a:pPr>
            <a:endParaRPr kumimoji="0" lang="ja-JP" altLang="ja-JP">
              <a:solidFill>
                <a:srgbClr val="000000"/>
              </a:solidFill>
              <a:ea typeface="ＭＳ Ｐゴシック" panose="020B0600070205080204" pitchFamily="50" charset="-128"/>
              <a:sym typeface="Times New Roman" panose="02020603050405020304" pitchFamily="18" charset="0"/>
            </a:endParaRPr>
          </a:p>
        </p:txBody>
      </p:sp>
      <p:sp>
        <p:nvSpPr>
          <p:cNvPr id="55306" name="Text Box 8"/>
          <p:cNvSpPr>
            <a:spLocks noChangeArrowheads="1"/>
          </p:cNvSpPr>
          <p:nvPr/>
        </p:nvSpPr>
        <p:spPr bwMode="auto">
          <a:xfrm>
            <a:off x="5076825" y="996950"/>
            <a:ext cx="3381375"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ea typeface="SimSun" panose="02010600030101010101" pitchFamily="2" charset="-122"/>
              </a:defRPr>
            </a:lvl1pPr>
            <a:lvl2pPr marL="742950" indent="-285750">
              <a:defRPr sz="3200">
                <a:solidFill>
                  <a:schemeClr val="tx1"/>
                </a:solidFill>
                <a:latin typeface="Times New Roman" panose="02020603050405020304" pitchFamily="18" charset="0"/>
                <a:ea typeface="SimSun" panose="02010600030101010101" pitchFamily="2" charset="-122"/>
              </a:defRPr>
            </a:lvl2pPr>
            <a:lvl3pPr marL="1143000" indent="-228600">
              <a:defRPr sz="3200">
                <a:solidFill>
                  <a:schemeClr val="tx1"/>
                </a:solidFill>
                <a:latin typeface="Times New Roman" panose="02020603050405020304" pitchFamily="18" charset="0"/>
                <a:ea typeface="SimSun" panose="02010600030101010101" pitchFamily="2" charset="-122"/>
              </a:defRPr>
            </a:lvl3pPr>
            <a:lvl4pPr marL="1600200" indent="-228600">
              <a:defRPr sz="3200">
                <a:solidFill>
                  <a:schemeClr val="tx1"/>
                </a:solidFill>
                <a:latin typeface="Times New Roman" panose="02020603050405020304" pitchFamily="18" charset="0"/>
                <a:ea typeface="SimSun" panose="02010600030101010101" pitchFamily="2" charset="-122"/>
              </a:defRPr>
            </a:lvl4pPr>
            <a:lvl5pPr marL="2057400" indent="-228600">
              <a:defRPr sz="32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9pPr>
          </a:lstStyle>
          <a:p>
            <a:pPr algn="r" eaLnBrk="0" fontAlgn="base" hangingPunct="0">
              <a:lnSpc>
                <a:spcPct val="130000"/>
              </a:lnSpc>
              <a:spcBef>
                <a:spcPct val="50000"/>
              </a:spcBef>
              <a:spcAft>
                <a:spcPct val="0"/>
              </a:spcAft>
              <a:buFont typeface="Arial" pitchFamily="34" charset="0"/>
              <a:buNone/>
            </a:pPr>
            <a:r>
              <a:rPr kumimoji="0" lang="en-US" altLang="ja-JP" sz="2400" b="1" dirty="0" smtClean="0">
                <a:solidFill>
                  <a:srgbClr val="FFFF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2016</a:t>
            </a:r>
            <a:r>
              <a:rPr kumimoji="0" lang="ja-JP" altLang="en-US" sz="2400" b="1" dirty="0" smtClean="0">
                <a:solidFill>
                  <a:srgbClr val="FFFF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a:t>
            </a:r>
            <a:r>
              <a:rPr kumimoji="0" lang="en-US" altLang="ja-JP" sz="2400" b="1" dirty="0" smtClean="0">
                <a:solidFill>
                  <a:srgbClr val="FFFF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7</a:t>
            </a:r>
            <a:r>
              <a:rPr kumimoji="0" lang="ja-JP" altLang="en-US" sz="2400" b="1" dirty="0" smtClean="0">
                <a:solidFill>
                  <a:srgbClr val="FFFF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月</a:t>
            </a:r>
            <a:r>
              <a:rPr kumimoji="0" lang="en-US" altLang="ja-JP" sz="2400" b="1" dirty="0">
                <a:solidFill>
                  <a:srgbClr val="FFFF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1</a:t>
            </a:r>
            <a:r>
              <a:rPr kumimoji="0" lang="ja-JP" altLang="en-US" sz="2400" b="1" dirty="0">
                <a:solidFill>
                  <a:srgbClr val="FFFF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日現在</a:t>
            </a:r>
          </a:p>
        </p:txBody>
      </p:sp>
      <p:sp>
        <p:nvSpPr>
          <p:cNvPr id="55307" name="Text Box 8"/>
          <p:cNvSpPr>
            <a:spLocks noChangeArrowheads="1"/>
          </p:cNvSpPr>
          <p:nvPr/>
        </p:nvSpPr>
        <p:spPr bwMode="auto">
          <a:xfrm>
            <a:off x="539750" y="1032510"/>
            <a:ext cx="3384550" cy="492443"/>
          </a:xfrm>
          <a:prstGeom prst="rect">
            <a:avLst/>
          </a:prstGeom>
          <a:noFill/>
          <a:ln w="2540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3200">
                <a:solidFill>
                  <a:schemeClr val="tx1"/>
                </a:solidFill>
                <a:latin typeface="Times New Roman" panose="02020603050405020304" pitchFamily="18" charset="0"/>
                <a:ea typeface="SimSun" panose="02010600030101010101" pitchFamily="2" charset="-122"/>
              </a:defRPr>
            </a:lvl1pPr>
            <a:lvl2pPr marL="742950" indent="-285750">
              <a:defRPr sz="3200">
                <a:solidFill>
                  <a:schemeClr val="tx1"/>
                </a:solidFill>
                <a:latin typeface="Times New Roman" panose="02020603050405020304" pitchFamily="18" charset="0"/>
                <a:ea typeface="SimSun" panose="02010600030101010101" pitchFamily="2" charset="-122"/>
              </a:defRPr>
            </a:lvl2pPr>
            <a:lvl3pPr marL="1143000" indent="-228600">
              <a:defRPr sz="3200">
                <a:solidFill>
                  <a:schemeClr val="tx1"/>
                </a:solidFill>
                <a:latin typeface="Times New Roman" panose="02020603050405020304" pitchFamily="18" charset="0"/>
                <a:ea typeface="SimSun" panose="02010600030101010101" pitchFamily="2" charset="-122"/>
              </a:defRPr>
            </a:lvl3pPr>
            <a:lvl4pPr marL="1600200" indent="-228600">
              <a:defRPr sz="3200">
                <a:solidFill>
                  <a:schemeClr val="tx1"/>
                </a:solidFill>
                <a:latin typeface="Times New Roman" panose="02020603050405020304" pitchFamily="18" charset="0"/>
                <a:ea typeface="SimSun" panose="02010600030101010101" pitchFamily="2" charset="-122"/>
              </a:defRPr>
            </a:lvl4pPr>
            <a:lvl5pPr marL="2057400" indent="-228600">
              <a:defRPr sz="32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ea typeface="SimSun" panose="02010600030101010101" pitchFamily="2" charset="-122"/>
              </a:defRPr>
            </a:lvl9pPr>
          </a:lstStyle>
          <a:p>
            <a:pPr algn="ctr" eaLnBrk="0" fontAlgn="base" hangingPunct="0">
              <a:lnSpc>
                <a:spcPct val="130000"/>
              </a:lnSpc>
              <a:spcBef>
                <a:spcPct val="50000"/>
              </a:spcBef>
              <a:spcAft>
                <a:spcPct val="0"/>
              </a:spcAft>
              <a:buFont typeface="Arial" pitchFamily="34" charset="0"/>
              <a:buNone/>
            </a:pPr>
            <a:r>
              <a:rPr kumimoji="0" lang="en-US" altLang="ja-JP" sz="2000" b="1" dirty="0" smtClean="0">
                <a:solidFill>
                  <a:srgbClr val="FFFF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161</a:t>
            </a:r>
            <a:r>
              <a:rPr kumimoji="0" lang="ja-JP" altLang="en-US" sz="2000" b="1" dirty="0" smtClean="0">
                <a:solidFill>
                  <a:srgbClr val="FFFF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か国</a:t>
            </a:r>
            <a:r>
              <a:rPr kumimoji="0" lang="ja-JP" altLang="en-US" sz="2000" b="1" dirty="0">
                <a:solidFill>
                  <a:srgbClr val="FFFF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・地域</a:t>
            </a:r>
            <a:r>
              <a:rPr kumimoji="0" lang="ja-JP" altLang="en-US" sz="2000" b="1" dirty="0" smtClean="0">
                <a:solidFill>
                  <a:srgbClr val="FFFF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の</a:t>
            </a:r>
            <a:r>
              <a:rPr kumimoji="0" lang="en-US" altLang="ja-JP" sz="2000" b="1" dirty="0" smtClean="0">
                <a:solidFill>
                  <a:srgbClr val="FFFF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7,095</a:t>
            </a:r>
            <a:r>
              <a:rPr kumimoji="0" lang="ja-JP" altLang="en-US" sz="2000" b="1" dirty="0" smtClean="0">
                <a:solidFill>
                  <a:srgbClr val="FFFF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都市</a:t>
            </a:r>
            <a:endParaRPr kumimoji="0" lang="ja-JP" altLang="en-US" sz="2000" b="1" dirty="0">
              <a:solidFill>
                <a:srgbClr val="FFFF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54282" name="Line 8"/>
          <p:cNvSpPr>
            <a:spLocks noChangeShapeType="1"/>
          </p:cNvSpPr>
          <p:nvPr/>
        </p:nvSpPr>
        <p:spPr bwMode="auto">
          <a:xfrm>
            <a:off x="539750" y="950913"/>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kumimoji="0" lang="ja-JP" altLang="en-US" sz="3200">
              <a:solidFill>
                <a:srgbClr val="FFFFFF"/>
              </a:solidFill>
              <a:ea typeface="SimSun" pitchFamily="2"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2" y="1638299"/>
            <a:ext cx="762952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4459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5301">
                                            <p:txEl>
                                              <p:pRg st="0" end="0"/>
                                            </p:txEl>
                                          </p:spTgt>
                                        </p:tgtEl>
                                        <p:attrNameLst>
                                          <p:attrName>style.visibility</p:attrName>
                                        </p:attrNameLst>
                                      </p:cBhvr>
                                      <p:to>
                                        <p:strVal val="visible"/>
                                      </p:to>
                                    </p:set>
                                    <p:animEffect>
                                      <p:cBhvr>
                                        <p:cTn id="7" dur="500"/>
                                        <p:tgtEl>
                                          <p:spTgt spid="55301">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306"/>
                                        </p:tgtEl>
                                        <p:attrNameLst>
                                          <p:attrName>style.visibility</p:attrName>
                                        </p:attrNameLst>
                                      </p:cBhvr>
                                      <p:to>
                                        <p:strVal val="visible"/>
                                      </p:to>
                                    </p:set>
                                    <p:animEffect>
                                      <p:cBhvr>
                                        <p:cTn id="11" dur="500"/>
                                        <p:tgtEl>
                                          <p:spTgt spid="5530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5307"/>
                                        </p:tgtEl>
                                        <p:attrNameLst>
                                          <p:attrName>style.visibility</p:attrName>
                                        </p:attrNameLst>
                                      </p:cBhvr>
                                      <p:to>
                                        <p:strVal val="visible"/>
                                      </p:to>
                                    </p:set>
                                    <p:animEffect>
                                      <p:cBhvr>
                                        <p:cTn id="15" dur="500"/>
                                        <p:tgtEl>
                                          <p:spTgt spid="55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build="p" bldLvl="0" autoUpdateAnimBg="0"/>
      <p:bldP spid="55306" grpId="0" bldLvl="0" autoUpdateAnimBg="0"/>
      <p:bldP spid="55307" grpId="0" bldLvl="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516966" y="116632"/>
            <a:ext cx="8087085" cy="1143000"/>
          </a:xfrm>
        </p:spPr>
        <p:txBody>
          <a:bodyPr/>
          <a:lstStyle/>
          <a:p>
            <a:pPr algn="ctr" eaLnBrk="1" hangingPunct="1">
              <a:defRPr/>
            </a:pPr>
            <a:r>
              <a:rPr lang="ja-JP" altLang="en-US" sz="5400" dirty="0" smtClean="0"/>
              <a:t>なぜ都市が結集したのか</a:t>
            </a:r>
          </a:p>
        </p:txBody>
      </p:sp>
      <p:sp>
        <p:nvSpPr>
          <p:cNvPr id="155651" name="Rectangle 3"/>
          <p:cNvSpPr>
            <a:spLocks noGrp="1" noChangeArrowheads="1"/>
          </p:cNvSpPr>
          <p:nvPr>
            <p:ph idx="1"/>
          </p:nvPr>
        </p:nvSpPr>
        <p:spPr>
          <a:xfrm>
            <a:off x="539552" y="1628800"/>
            <a:ext cx="7772400" cy="4968552"/>
          </a:xfrm>
          <a:ln>
            <a:noFill/>
          </a:ln>
        </p:spPr>
        <p:txBody>
          <a:bodyPr/>
          <a:lstStyle/>
          <a:p>
            <a:pPr eaLnBrk="1" hangingPunct="1">
              <a:lnSpc>
                <a:spcPct val="90000"/>
              </a:lnSpc>
              <a:buClr>
                <a:srgbClr val="92D050"/>
              </a:buClr>
              <a:defRPr/>
            </a:pPr>
            <a:r>
              <a:rPr lang="ja-JP" altLang="en-US" sz="4000" dirty="0" smtClean="0"/>
              <a:t>戦争の直接被害は都市だから</a:t>
            </a:r>
          </a:p>
          <a:p>
            <a:pPr eaLnBrk="1" hangingPunct="1">
              <a:lnSpc>
                <a:spcPct val="90000"/>
              </a:lnSpc>
              <a:buClr>
                <a:srgbClr val="92D050"/>
              </a:buClr>
              <a:defRPr/>
            </a:pPr>
            <a:r>
              <a:rPr lang="ja-JP" altLang="en-US" sz="4000" dirty="0" smtClean="0"/>
              <a:t>「</a:t>
            </a:r>
            <a:r>
              <a:rPr lang="en-US" altLang="ja-JP" sz="4000" dirty="0" smtClean="0"/>
              <a:t>Never Again!</a:t>
            </a:r>
            <a:r>
              <a:rPr lang="ja-JP" altLang="en-US" sz="4000" dirty="0" smtClean="0"/>
              <a:t>」が都市の願い</a:t>
            </a:r>
          </a:p>
          <a:p>
            <a:pPr eaLnBrk="1" hangingPunct="1">
              <a:lnSpc>
                <a:spcPct val="90000"/>
              </a:lnSpc>
              <a:buClr>
                <a:srgbClr val="92D050"/>
              </a:buClr>
              <a:defRPr/>
            </a:pPr>
            <a:r>
              <a:rPr lang="ja-JP" altLang="en-US" sz="4000" dirty="0"/>
              <a:t>都市は軍隊を</a:t>
            </a:r>
            <a:r>
              <a:rPr lang="ja-JP" altLang="en-US" sz="4000" dirty="0" smtClean="0"/>
              <a:t>持たない</a:t>
            </a:r>
          </a:p>
          <a:p>
            <a:pPr eaLnBrk="1" hangingPunct="1">
              <a:lnSpc>
                <a:spcPct val="90000"/>
              </a:lnSpc>
              <a:buClr>
                <a:srgbClr val="92D050"/>
              </a:buClr>
              <a:defRPr/>
            </a:pPr>
            <a:r>
              <a:rPr lang="ja-JP" altLang="en-US" sz="4000" dirty="0"/>
              <a:t>期限付きの予算で日常的に仕事</a:t>
            </a:r>
          </a:p>
          <a:p>
            <a:pPr eaLnBrk="1" hangingPunct="1">
              <a:lnSpc>
                <a:spcPct val="90000"/>
              </a:lnSpc>
              <a:buClr>
                <a:srgbClr val="92D050"/>
              </a:buClr>
              <a:buFont typeface="Wingdings" pitchFamily="2" charset="2"/>
              <a:buChar char="l"/>
              <a:defRPr/>
            </a:pPr>
            <a:endParaRPr lang="ja-JP" altLang="en-US" sz="1800" dirty="0" smtClean="0"/>
          </a:p>
          <a:p>
            <a:pPr eaLnBrk="1" hangingPunct="1">
              <a:lnSpc>
                <a:spcPct val="90000"/>
              </a:lnSpc>
              <a:buClr>
                <a:srgbClr val="C00000"/>
              </a:buClr>
              <a:buFont typeface="Wingdings" pitchFamily="2" charset="2"/>
              <a:buChar char="l"/>
              <a:defRPr/>
            </a:pPr>
            <a:endParaRPr lang="ja-JP" altLang="en-US" sz="1800" dirty="0" smtClean="0"/>
          </a:p>
          <a:p>
            <a:pPr marL="457200" lvl="1" indent="0" eaLnBrk="1" hangingPunct="1">
              <a:lnSpc>
                <a:spcPct val="90000"/>
              </a:lnSpc>
              <a:buClr>
                <a:srgbClr val="C00000"/>
              </a:buClr>
              <a:buFontTx/>
              <a:buNone/>
              <a:defRPr/>
            </a:pPr>
            <a:r>
              <a:rPr lang="ja-JP" altLang="en-US" sz="1800" dirty="0">
                <a:solidFill>
                  <a:srgbClr val="FFFF00"/>
                </a:solidFill>
              </a:rPr>
              <a:t>　</a:t>
            </a:r>
            <a:endParaRPr lang="en-US" altLang="ja-JP" sz="1800" dirty="0" smtClean="0"/>
          </a:p>
          <a:p>
            <a:pPr eaLnBrk="1" hangingPunct="1">
              <a:lnSpc>
                <a:spcPct val="90000"/>
              </a:lnSpc>
              <a:buClr>
                <a:srgbClr val="C00000"/>
              </a:buClr>
              <a:buFont typeface="Wingdings" pitchFamily="2" charset="2"/>
              <a:buChar char="l"/>
              <a:defRPr/>
            </a:pPr>
            <a:endParaRPr lang="ja-JP" altLang="en-US" sz="1800" dirty="0" smtClean="0">
              <a:solidFill>
                <a:srgbClr val="92D050"/>
              </a:solidFill>
            </a:endParaRPr>
          </a:p>
          <a:p>
            <a:pPr eaLnBrk="1" hangingPunct="1">
              <a:lnSpc>
                <a:spcPct val="90000"/>
              </a:lnSpc>
              <a:buClr>
                <a:srgbClr val="00B050"/>
              </a:buClr>
              <a:defRPr/>
            </a:pPr>
            <a:r>
              <a:rPr lang="ja-JP" altLang="en-US" sz="4000" dirty="0" smtClean="0"/>
              <a:t>都市としての連帯感</a:t>
            </a:r>
          </a:p>
          <a:p>
            <a:pPr eaLnBrk="1" hangingPunct="1">
              <a:lnSpc>
                <a:spcPct val="90000"/>
              </a:lnSpc>
              <a:buClr>
                <a:srgbClr val="00B050"/>
              </a:buClr>
              <a:defRPr/>
            </a:pPr>
            <a:endParaRPr lang="ja-JP" altLang="en-US" sz="4000" dirty="0" smtClean="0"/>
          </a:p>
        </p:txBody>
      </p:sp>
      <p:sp>
        <p:nvSpPr>
          <p:cNvPr id="10244" name="Line 5"/>
          <p:cNvSpPr>
            <a:spLocks noChangeShapeType="1"/>
          </p:cNvSpPr>
          <p:nvPr/>
        </p:nvSpPr>
        <p:spPr bwMode="auto">
          <a:xfrm>
            <a:off x="539552" y="1340768"/>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kumimoji="0" lang="ja-JP" altLang="en-US" sz="3200">
              <a:solidFill>
                <a:srgbClr val="FFFFFF"/>
              </a:solidFill>
              <a:ea typeface="SimSun" pitchFamily="2" charset="-122"/>
            </a:endParaRPr>
          </a:p>
        </p:txBody>
      </p:sp>
      <p:sp>
        <p:nvSpPr>
          <p:cNvPr id="2" name="下矢印 1"/>
          <p:cNvSpPr/>
          <p:nvPr/>
        </p:nvSpPr>
        <p:spPr bwMode="auto">
          <a:xfrm>
            <a:off x="3896544" y="4525128"/>
            <a:ext cx="484632" cy="72008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ja-JP" altLang="en-US" sz="3200" b="0" i="0" u="none" strike="noStrike" cap="none" normalizeH="0" baseline="0" smtClean="0">
              <a:ln>
                <a:noFill/>
              </a:ln>
              <a:solidFill>
                <a:schemeClr val="tx1"/>
              </a:solidFill>
              <a:effectLst/>
              <a:latin typeface="Times New Roman" pitchFamily="18" charset="0"/>
              <a:ea typeface="SimSun" pitchFamily="2" charset="-122"/>
            </a:endParaRPr>
          </a:p>
        </p:txBody>
      </p:sp>
    </p:spTree>
    <p:extLst>
      <p:ext uri="{BB962C8B-B14F-4D97-AF65-F5344CB8AC3E}">
        <p14:creationId xmlns:p14="http://schemas.microsoft.com/office/powerpoint/2010/main" val="387905765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420888"/>
            <a:ext cx="9144000" cy="1470025"/>
          </a:xfrm>
          <a:ln>
            <a:solidFill>
              <a:srgbClr val="0070C0"/>
            </a:solidFill>
          </a:ln>
        </p:spPr>
        <p:txBody>
          <a:bodyPr/>
          <a:lstStyle/>
          <a:p>
            <a:r>
              <a:rPr kumimoji="1" lang="ja-JP" altLang="en-US" sz="4800" dirty="0" smtClean="0"/>
              <a:t/>
            </a:r>
            <a:br>
              <a:rPr kumimoji="1" lang="ja-JP" altLang="en-US" sz="4800" dirty="0" smtClean="0"/>
            </a:br>
            <a:r>
              <a:rPr kumimoji="1" lang="ja-JP" altLang="en-US" sz="4800" dirty="0"/>
              <a:t/>
            </a:r>
            <a:br>
              <a:rPr kumimoji="1" lang="ja-JP" altLang="en-US" sz="4800" dirty="0"/>
            </a:br>
            <a:r>
              <a:rPr kumimoji="1" lang="ja-JP" altLang="en-US" sz="4800" dirty="0" smtClean="0"/>
              <a:t>核勢力のプロパガンダに勝った</a:t>
            </a:r>
            <a:r>
              <a:rPr kumimoji="1" lang="ja-JP" altLang="en-US" sz="4800" dirty="0"/>
              <a:t/>
            </a:r>
            <a:br>
              <a:rPr kumimoji="1" lang="ja-JP" altLang="en-US" sz="4800" dirty="0"/>
            </a:br>
            <a:r>
              <a:rPr kumimoji="1" lang="ja-JP" altLang="en-US" sz="4800" dirty="0" smtClean="0"/>
              <a:t/>
            </a:r>
            <a:br>
              <a:rPr kumimoji="1" lang="ja-JP" altLang="en-US" sz="4800" dirty="0" smtClean="0"/>
            </a:br>
            <a:endParaRPr kumimoji="1" lang="ja-JP" altLang="en-US" sz="4800" dirty="0"/>
          </a:p>
        </p:txBody>
      </p:sp>
    </p:spTree>
    <p:extLst>
      <p:ext uri="{BB962C8B-B14F-4D97-AF65-F5344CB8AC3E}">
        <p14:creationId xmlns:p14="http://schemas.microsoft.com/office/powerpoint/2010/main" val="342741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516966" y="116632"/>
            <a:ext cx="8087085" cy="1143000"/>
          </a:xfrm>
        </p:spPr>
        <p:txBody>
          <a:bodyPr/>
          <a:lstStyle/>
          <a:p>
            <a:pPr algn="ctr" eaLnBrk="1" hangingPunct="1">
              <a:defRPr/>
            </a:pPr>
            <a:r>
              <a:rPr lang="ja-JP" altLang="en-US" dirty="0" smtClean="0"/>
              <a:t>「目標」を「夢」と言い張ったのは</a:t>
            </a:r>
          </a:p>
        </p:txBody>
      </p:sp>
      <p:sp>
        <p:nvSpPr>
          <p:cNvPr id="155651" name="Rectangle 3"/>
          <p:cNvSpPr>
            <a:spLocks noGrp="1" noChangeArrowheads="1"/>
          </p:cNvSpPr>
          <p:nvPr>
            <p:ph idx="1"/>
          </p:nvPr>
        </p:nvSpPr>
        <p:spPr>
          <a:xfrm>
            <a:off x="539552" y="1844824"/>
            <a:ext cx="8136904" cy="4968552"/>
          </a:xfrm>
          <a:ln>
            <a:noFill/>
          </a:ln>
        </p:spPr>
        <p:txBody>
          <a:bodyPr/>
          <a:lstStyle/>
          <a:p>
            <a:pPr eaLnBrk="1" hangingPunct="1">
              <a:lnSpc>
                <a:spcPct val="90000"/>
              </a:lnSpc>
              <a:buClr>
                <a:srgbClr val="92D050"/>
              </a:buClr>
              <a:defRPr/>
            </a:pPr>
            <a:r>
              <a:rPr lang="ja-JP" altLang="en-US" sz="4000" dirty="0" smtClean="0"/>
              <a:t>「核廃絶」は何世紀か先の「夢」にしか過ぎない－－ヒラリー・クリントン、ジョン・ケリー両国務長官</a:t>
            </a:r>
            <a:endParaRPr lang="ja-JP" altLang="en-US" sz="1600" dirty="0" smtClean="0"/>
          </a:p>
          <a:p>
            <a:pPr eaLnBrk="1" hangingPunct="1">
              <a:lnSpc>
                <a:spcPct val="90000"/>
              </a:lnSpc>
              <a:buClr>
                <a:srgbClr val="92D050"/>
              </a:buClr>
              <a:defRPr/>
            </a:pPr>
            <a:endParaRPr lang="ja-JP" altLang="en-US" sz="1100" dirty="0" smtClean="0"/>
          </a:p>
          <a:p>
            <a:pPr eaLnBrk="1" hangingPunct="1">
              <a:lnSpc>
                <a:spcPct val="90000"/>
              </a:lnSpc>
              <a:buClr>
                <a:srgbClr val="92D050"/>
              </a:buClr>
              <a:defRPr/>
            </a:pPr>
            <a:r>
              <a:rPr lang="ja-JP" altLang="ja-JP" sz="4000" dirty="0"/>
              <a:t>「唯一の戦争被爆国として、核兵器の不拡散と究極の廃絶を目指し、国際社会でその責任を果たして</a:t>
            </a:r>
            <a:r>
              <a:rPr lang="ja-JP" altLang="ja-JP" sz="4000" dirty="0" smtClean="0"/>
              <a:t>まいります」</a:t>
            </a:r>
            <a:r>
              <a:rPr lang="ja-JP" altLang="en-US" sz="4000" dirty="0" smtClean="0"/>
              <a:t>－－</a:t>
            </a:r>
            <a:r>
              <a:rPr lang="en-US" altLang="ja-JP" sz="4000" dirty="0" smtClean="0"/>
              <a:t>70</a:t>
            </a:r>
            <a:r>
              <a:rPr lang="ja-JP" altLang="en-US" sz="4000" dirty="0" smtClean="0"/>
              <a:t>周年総理談話</a:t>
            </a:r>
            <a:endParaRPr lang="ja-JP" altLang="ja-JP" sz="4000" dirty="0"/>
          </a:p>
          <a:p>
            <a:pPr eaLnBrk="1" hangingPunct="1">
              <a:lnSpc>
                <a:spcPct val="90000"/>
              </a:lnSpc>
              <a:buClr>
                <a:srgbClr val="00B050"/>
              </a:buClr>
              <a:defRPr/>
            </a:pPr>
            <a:endParaRPr lang="ja-JP" altLang="en-US" sz="4000" dirty="0" smtClean="0"/>
          </a:p>
        </p:txBody>
      </p:sp>
      <p:sp>
        <p:nvSpPr>
          <p:cNvPr id="10244" name="Line 5"/>
          <p:cNvSpPr>
            <a:spLocks noChangeShapeType="1"/>
          </p:cNvSpPr>
          <p:nvPr/>
        </p:nvSpPr>
        <p:spPr bwMode="auto">
          <a:xfrm>
            <a:off x="539552" y="1340768"/>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kumimoji="0" lang="ja-JP" altLang="en-US" sz="3200">
              <a:solidFill>
                <a:srgbClr val="FFFFFF"/>
              </a:solidFill>
              <a:ea typeface="SimSun" pitchFamily="2" charset="-122"/>
            </a:endParaRPr>
          </a:p>
        </p:txBody>
      </p:sp>
    </p:spTree>
    <p:extLst>
      <p:ext uri="{BB962C8B-B14F-4D97-AF65-F5344CB8AC3E}">
        <p14:creationId xmlns:p14="http://schemas.microsoft.com/office/powerpoint/2010/main" val="20042380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516966" y="116632"/>
            <a:ext cx="8087085" cy="1143000"/>
          </a:xfrm>
        </p:spPr>
        <p:txBody>
          <a:bodyPr/>
          <a:lstStyle/>
          <a:p>
            <a:pPr algn="ctr" eaLnBrk="1" hangingPunct="1">
              <a:defRPr/>
            </a:pPr>
            <a:r>
              <a:rPr lang="ja-JP" altLang="en-US" sz="5400" dirty="0" smtClean="0"/>
              <a:t>総理大臣談話の詭弁</a:t>
            </a:r>
          </a:p>
        </p:txBody>
      </p:sp>
      <p:sp>
        <p:nvSpPr>
          <p:cNvPr id="155651" name="Rectangle 3"/>
          <p:cNvSpPr>
            <a:spLocks noGrp="1" noChangeArrowheads="1"/>
          </p:cNvSpPr>
          <p:nvPr>
            <p:ph idx="1"/>
          </p:nvPr>
        </p:nvSpPr>
        <p:spPr>
          <a:xfrm>
            <a:off x="539552" y="1844824"/>
            <a:ext cx="7772400" cy="4968552"/>
          </a:xfrm>
          <a:ln>
            <a:noFill/>
          </a:ln>
        </p:spPr>
        <p:txBody>
          <a:bodyPr/>
          <a:lstStyle/>
          <a:p>
            <a:pPr eaLnBrk="1" hangingPunct="1">
              <a:lnSpc>
                <a:spcPct val="90000"/>
              </a:lnSpc>
              <a:buClr>
                <a:srgbClr val="92D050"/>
              </a:buClr>
              <a:defRPr/>
            </a:pPr>
            <a:r>
              <a:rPr lang="ja-JP" altLang="en-US" sz="4000" dirty="0" smtClean="0"/>
              <a:t>「核兵器の不拡散」を目指すとは－－核兵器そのものは悪くない、使用も容認する</a:t>
            </a:r>
          </a:p>
          <a:p>
            <a:pPr eaLnBrk="1" hangingPunct="1">
              <a:lnSpc>
                <a:spcPct val="90000"/>
              </a:lnSpc>
              <a:buClr>
                <a:srgbClr val="92D050"/>
              </a:buClr>
              <a:defRPr/>
            </a:pPr>
            <a:endParaRPr lang="ja-JP" altLang="en-US" sz="4000" dirty="0" smtClean="0"/>
          </a:p>
          <a:p>
            <a:pPr eaLnBrk="1" hangingPunct="1">
              <a:lnSpc>
                <a:spcPct val="90000"/>
              </a:lnSpc>
              <a:buClr>
                <a:srgbClr val="92D050"/>
              </a:buClr>
              <a:defRPr/>
            </a:pPr>
            <a:r>
              <a:rPr lang="ja-JP" altLang="ja-JP" sz="4000" dirty="0" smtClean="0"/>
              <a:t>「究極</a:t>
            </a:r>
            <a:r>
              <a:rPr lang="ja-JP" altLang="ja-JP" sz="4000" dirty="0"/>
              <a:t>の廃絶</a:t>
            </a:r>
            <a:r>
              <a:rPr lang="ja-JP" altLang="ja-JP" sz="4000" dirty="0" smtClean="0"/>
              <a:t>を</a:t>
            </a:r>
            <a:r>
              <a:rPr lang="ja-JP" altLang="en-US" sz="4000" dirty="0" smtClean="0"/>
              <a:t>目指」</a:t>
            </a:r>
            <a:r>
              <a:rPr lang="ja-JP" altLang="en-US" sz="4000" dirty="0" err="1" smtClean="0"/>
              <a:t>す</a:t>
            </a:r>
            <a:r>
              <a:rPr lang="ja-JP" altLang="en-US" sz="4000" dirty="0" smtClean="0"/>
              <a:t>とは－－今は何もしない。遠い先の未来には、廃絶できるかもしれない。</a:t>
            </a:r>
            <a:endParaRPr lang="ja-JP" altLang="ja-JP" sz="4000" dirty="0"/>
          </a:p>
          <a:p>
            <a:pPr eaLnBrk="1" hangingPunct="1">
              <a:lnSpc>
                <a:spcPct val="90000"/>
              </a:lnSpc>
              <a:buClr>
                <a:srgbClr val="00B050"/>
              </a:buClr>
              <a:defRPr/>
            </a:pPr>
            <a:endParaRPr lang="ja-JP" altLang="en-US" sz="4000" dirty="0" smtClean="0"/>
          </a:p>
        </p:txBody>
      </p:sp>
      <p:sp>
        <p:nvSpPr>
          <p:cNvPr id="10244" name="Line 5"/>
          <p:cNvSpPr>
            <a:spLocks noChangeShapeType="1"/>
          </p:cNvSpPr>
          <p:nvPr/>
        </p:nvSpPr>
        <p:spPr bwMode="auto">
          <a:xfrm>
            <a:off x="539552" y="1340768"/>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kumimoji="0" lang="ja-JP" altLang="en-US" sz="3200">
              <a:solidFill>
                <a:srgbClr val="FFFFFF"/>
              </a:solidFill>
              <a:ea typeface="SimSun" pitchFamily="2" charset="-122"/>
            </a:endParaRPr>
          </a:p>
        </p:txBody>
      </p:sp>
    </p:spTree>
    <p:extLst>
      <p:ext uri="{BB962C8B-B14F-4D97-AF65-F5344CB8AC3E}">
        <p14:creationId xmlns:p14="http://schemas.microsoft.com/office/powerpoint/2010/main" val="168934918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sz="quarter"/>
          </p:nvPr>
        </p:nvSpPr>
        <p:spPr>
          <a:xfrm>
            <a:off x="611560" y="2348880"/>
            <a:ext cx="7992888" cy="1080121"/>
          </a:xfrm>
          <a:ln>
            <a:solidFill>
              <a:schemeClr val="accent1"/>
            </a:solidFill>
          </a:ln>
        </p:spPr>
        <p:txBody>
          <a:bodyPr/>
          <a:lstStyle/>
          <a:p>
            <a:r>
              <a:rPr kumimoji="1" lang="ja-JP" altLang="en-US" sz="6000" dirty="0" smtClean="0"/>
              <a:t/>
            </a:r>
            <a:br>
              <a:rPr kumimoji="1" lang="ja-JP" altLang="en-US" sz="6000" dirty="0" smtClean="0"/>
            </a:br>
            <a:r>
              <a:rPr kumimoji="1" lang="ja-JP" altLang="en-US" sz="6000" dirty="0" smtClean="0"/>
              <a:t>簡単な自己紹介</a:t>
            </a:r>
            <a:r>
              <a:rPr lang="ja-JP" altLang="en-US" sz="6000" dirty="0" smtClean="0"/>
              <a:t/>
            </a:r>
            <a:br>
              <a:rPr lang="ja-JP" altLang="en-US" sz="6000" dirty="0" smtClean="0"/>
            </a:br>
            <a:endParaRPr kumimoji="1" lang="ja-JP" altLang="en-US" sz="6000" dirty="0"/>
          </a:p>
        </p:txBody>
      </p:sp>
      <p:sp>
        <p:nvSpPr>
          <p:cNvPr id="2" name="テキスト ボックス 1"/>
          <p:cNvSpPr txBox="1"/>
          <p:nvPr/>
        </p:nvSpPr>
        <p:spPr>
          <a:xfrm>
            <a:off x="0" y="4686264"/>
            <a:ext cx="9112120" cy="707886"/>
          </a:xfrm>
          <a:prstGeom prst="rect">
            <a:avLst/>
          </a:prstGeom>
          <a:noFill/>
        </p:spPr>
        <p:txBody>
          <a:bodyPr wrap="square" rtlCol="0">
            <a:spAutoFit/>
          </a:bodyPr>
          <a:lstStyle/>
          <a:p>
            <a:pPr algn="ctr" eaLnBrk="0" fontAlgn="base" hangingPunct="0">
              <a:spcBef>
                <a:spcPct val="0"/>
              </a:spcBef>
              <a:spcAft>
                <a:spcPct val="0"/>
              </a:spcAft>
              <a:buFont typeface="Arial" pitchFamily="34" charset="0"/>
              <a:buNone/>
            </a:pPr>
            <a:r>
              <a:rPr lang="en-US" altLang="ja-JP" sz="4000" dirty="0" smtClean="0">
                <a:solidFill>
                  <a:srgbClr val="FFFF00"/>
                </a:solidFill>
                <a:latin typeface="ＭＳ Ｐゴシック"/>
              </a:rPr>
              <a:t>1942</a:t>
            </a:r>
            <a:r>
              <a:rPr lang="ja-JP" altLang="en-US" sz="4000" dirty="0" smtClean="0">
                <a:solidFill>
                  <a:srgbClr val="FFFF00"/>
                </a:solidFill>
                <a:latin typeface="ＭＳ Ｐゴシック"/>
              </a:rPr>
              <a:t>年 </a:t>
            </a:r>
            <a:r>
              <a:rPr lang="en-US" altLang="ja-JP" sz="4000" dirty="0" smtClean="0">
                <a:solidFill>
                  <a:srgbClr val="FFFF00"/>
                </a:solidFill>
                <a:latin typeface="ＭＳ Ｐゴシック"/>
              </a:rPr>
              <a:t>(</a:t>
            </a:r>
            <a:r>
              <a:rPr lang="ja-JP" altLang="en-US" sz="4000" dirty="0" smtClean="0">
                <a:solidFill>
                  <a:srgbClr val="FFFF00"/>
                </a:solidFill>
                <a:latin typeface="ＭＳ Ｐゴシック"/>
              </a:rPr>
              <a:t>昭和</a:t>
            </a:r>
            <a:r>
              <a:rPr lang="en-US" altLang="ja-JP" sz="4000" dirty="0" smtClean="0">
                <a:solidFill>
                  <a:srgbClr val="FFFF00"/>
                </a:solidFill>
                <a:latin typeface="ＭＳ Ｐゴシック"/>
              </a:rPr>
              <a:t>17</a:t>
            </a:r>
            <a:r>
              <a:rPr lang="ja-JP" altLang="en-US" sz="4000" dirty="0" smtClean="0">
                <a:solidFill>
                  <a:srgbClr val="FFFF00"/>
                </a:solidFill>
                <a:latin typeface="ＭＳ Ｐゴシック"/>
              </a:rPr>
              <a:t>年</a:t>
            </a:r>
            <a:r>
              <a:rPr lang="en-US" altLang="ja-JP" sz="4000" dirty="0" smtClean="0">
                <a:solidFill>
                  <a:srgbClr val="FFFF00"/>
                </a:solidFill>
                <a:latin typeface="ＭＳ Ｐゴシック"/>
              </a:rPr>
              <a:t>) </a:t>
            </a:r>
            <a:r>
              <a:rPr lang="ja-JP" altLang="en-US" sz="4000" dirty="0" smtClean="0">
                <a:solidFill>
                  <a:srgbClr val="FFFF00"/>
                </a:solidFill>
                <a:latin typeface="ＭＳ Ｐゴシック"/>
              </a:rPr>
              <a:t>東京生れ</a:t>
            </a:r>
            <a:r>
              <a:rPr lang="ja-JP" altLang="en-US" sz="2400" dirty="0" smtClean="0">
                <a:solidFill>
                  <a:srgbClr val="FFFF00"/>
                </a:solidFill>
                <a:latin typeface="ＭＳ Ｐゴシック"/>
              </a:rPr>
              <a:t>　</a:t>
            </a:r>
          </a:p>
        </p:txBody>
      </p:sp>
    </p:spTree>
    <p:extLst>
      <p:ext uri="{BB962C8B-B14F-4D97-AF65-F5344CB8AC3E}">
        <p14:creationId xmlns:p14="http://schemas.microsoft.com/office/powerpoint/2010/main" val="294304365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0" y="116632"/>
            <a:ext cx="9036496" cy="1143000"/>
          </a:xfrm>
        </p:spPr>
        <p:txBody>
          <a:bodyPr/>
          <a:lstStyle/>
          <a:p>
            <a:pPr algn="ctr" eaLnBrk="1" hangingPunct="1">
              <a:defRPr/>
            </a:pPr>
            <a:r>
              <a:rPr lang="ja-JP" altLang="en-US" sz="4800" dirty="0" smtClean="0"/>
              <a:t>世界が「目標」と「時間軸」を共有</a:t>
            </a:r>
          </a:p>
        </p:txBody>
      </p:sp>
      <p:sp>
        <p:nvSpPr>
          <p:cNvPr id="155651" name="Rectangle 3"/>
          <p:cNvSpPr>
            <a:spLocks noGrp="1" noChangeArrowheads="1"/>
          </p:cNvSpPr>
          <p:nvPr>
            <p:ph idx="1"/>
          </p:nvPr>
        </p:nvSpPr>
        <p:spPr>
          <a:xfrm>
            <a:off x="395536" y="1484784"/>
            <a:ext cx="7916416" cy="4968552"/>
          </a:xfrm>
          <a:ln>
            <a:noFill/>
          </a:ln>
        </p:spPr>
        <p:txBody>
          <a:bodyPr/>
          <a:lstStyle/>
          <a:p>
            <a:pPr eaLnBrk="1" hangingPunct="1">
              <a:lnSpc>
                <a:spcPct val="90000"/>
              </a:lnSpc>
              <a:buClr>
                <a:srgbClr val="92D050"/>
              </a:buClr>
              <a:defRPr/>
            </a:pPr>
            <a:r>
              <a:rPr lang="ja-JP" altLang="en-US" sz="4400" dirty="0" smtClean="0"/>
              <a:t>オバマ大統領のプラハ演説での「</a:t>
            </a:r>
            <a:r>
              <a:rPr lang="en-US" altLang="ja-JP" sz="4400" dirty="0" smtClean="0"/>
              <a:t>perhaps not in my lifetime</a:t>
            </a:r>
            <a:r>
              <a:rPr lang="ja-JP" altLang="en-US" sz="4400" dirty="0" smtClean="0"/>
              <a:t>」は、「オバマはやる気がない」と解釈された。</a:t>
            </a:r>
          </a:p>
          <a:p>
            <a:pPr eaLnBrk="1" hangingPunct="1">
              <a:lnSpc>
                <a:spcPct val="90000"/>
              </a:lnSpc>
              <a:buClr>
                <a:srgbClr val="92D050"/>
              </a:buClr>
              <a:defRPr/>
            </a:pPr>
            <a:r>
              <a:rPr lang="ja-JP" altLang="en-US" sz="4400" dirty="0" smtClean="0"/>
              <a:t>「</a:t>
            </a:r>
            <a:r>
              <a:rPr lang="en-US" altLang="ja-JP" sz="4400" dirty="0" smtClean="0"/>
              <a:t>2020</a:t>
            </a:r>
            <a:r>
              <a:rPr lang="ja-JP" altLang="en-US" sz="4400" dirty="0" smtClean="0"/>
              <a:t>年」までではないにしろ、被爆者や自分たちの「生きている内に」、という時間枠が浸透していたから。</a:t>
            </a:r>
          </a:p>
          <a:p>
            <a:pPr eaLnBrk="1" hangingPunct="1">
              <a:lnSpc>
                <a:spcPct val="90000"/>
              </a:lnSpc>
              <a:buClr>
                <a:srgbClr val="00B050"/>
              </a:buClr>
              <a:defRPr/>
            </a:pPr>
            <a:endParaRPr lang="ja-JP" altLang="en-US" sz="4400" dirty="0" smtClean="0"/>
          </a:p>
        </p:txBody>
      </p:sp>
      <p:sp>
        <p:nvSpPr>
          <p:cNvPr id="10244" name="Line 5"/>
          <p:cNvSpPr>
            <a:spLocks noChangeShapeType="1"/>
          </p:cNvSpPr>
          <p:nvPr/>
        </p:nvSpPr>
        <p:spPr bwMode="auto">
          <a:xfrm>
            <a:off x="539552" y="1340768"/>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kumimoji="0" lang="ja-JP" altLang="en-US" sz="4400">
              <a:solidFill>
                <a:srgbClr val="FFFFFF"/>
              </a:solidFill>
              <a:ea typeface="SimSun" pitchFamily="2" charset="-122"/>
            </a:endParaRPr>
          </a:p>
        </p:txBody>
      </p:sp>
    </p:spTree>
    <p:extLst>
      <p:ext uri="{BB962C8B-B14F-4D97-AF65-F5344CB8AC3E}">
        <p14:creationId xmlns:p14="http://schemas.microsoft.com/office/powerpoint/2010/main" val="224882338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0" y="116632"/>
            <a:ext cx="9036496" cy="1143000"/>
          </a:xfrm>
        </p:spPr>
        <p:txBody>
          <a:bodyPr/>
          <a:lstStyle/>
          <a:p>
            <a:pPr algn="ctr" eaLnBrk="1" hangingPunct="1">
              <a:defRPr/>
            </a:pPr>
            <a:r>
              <a:rPr lang="en-US" altLang="ja-JP" sz="4800" dirty="0" smtClean="0"/>
              <a:t>ICAN</a:t>
            </a:r>
            <a:r>
              <a:rPr lang="ja-JP" altLang="en-US" sz="4800" dirty="0" smtClean="0"/>
              <a:t>を中心に核兵器禁止条約</a:t>
            </a:r>
          </a:p>
        </p:txBody>
      </p:sp>
      <p:sp>
        <p:nvSpPr>
          <p:cNvPr id="155651" name="Rectangle 3"/>
          <p:cNvSpPr>
            <a:spLocks noGrp="1" noChangeArrowheads="1"/>
          </p:cNvSpPr>
          <p:nvPr>
            <p:ph idx="1"/>
          </p:nvPr>
        </p:nvSpPr>
        <p:spPr>
          <a:xfrm>
            <a:off x="395536" y="1700808"/>
            <a:ext cx="7916416" cy="4032448"/>
          </a:xfrm>
          <a:ln>
            <a:noFill/>
          </a:ln>
        </p:spPr>
        <p:txBody>
          <a:bodyPr/>
          <a:lstStyle/>
          <a:p>
            <a:pPr eaLnBrk="1" hangingPunct="1">
              <a:lnSpc>
                <a:spcPct val="90000"/>
              </a:lnSpc>
              <a:buClr>
                <a:srgbClr val="92D050"/>
              </a:buClr>
              <a:defRPr/>
            </a:pPr>
            <a:r>
              <a:rPr lang="en-US" altLang="ja-JP" sz="4400" dirty="0" smtClean="0"/>
              <a:t>2007</a:t>
            </a:r>
            <a:r>
              <a:rPr lang="ja-JP" altLang="en-US" sz="4400" dirty="0" smtClean="0"/>
              <a:t>年に</a:t>
            </a:r>
            <a:r>
              <a:rPr lang="en-US" altLang="ja-JP" sz="4400" dirty="0" smtClean="0"/>
              <a:t>ICAN</a:t>
            </a:r>
            <a:r>
              <a:rPr lang="ja-JP" altLang="en-US" sz="4400" dirty="0" smtClean="0"/>
              <a:t>が活動開始</a:t>
            </a:r>
          </a:p>
          <a:p>
            <a:pPr eaLnBrk="1" hangingPunct="1">
              <a:lnSpc>
                <a:spcPct val="90000"/>
              </a:lnSpc>
              <a:buClr>
                <a:srgbClr val="92D050"/>
              </a:buClr>
              <a:defRPr/>
            </a:pPr>
            <a:endParaRPr lang="ja-JP" altLang="en-US" sz="4400" dirty="0" smtClean="0"/>
          </a:p>
          <a:p>
            <a:pPr eaLnBrk="1" hangingPunct="1">
              <a:lnSpc>
                <a:spcPct val="90000"/>
              </a:lnSpc>
              <a:buClr>
                <a:srgbClr val="92D050"/>
              </a:buClr>
              <a:defRPr/>
            </a:pPr>
            <a:r>
              <a:rPr lang="ja-JP" altLang="en-US" sz="4400" dirty="0" smtClean="0"/>
              <a:t>ほとんど全ての</a:t>
            </a:r>
            <a:r>
              <a:rPr lang="en-US" altLang="ja-JP" sz="4400" dirty="0" smtClean="0"/>
              <a:t>NGO</a:t>
            </a:r>
            <a:r>
              <a:rPr lang="ja-JP" altLang="en-US" sz="4400" dirty="0" err="1" smtClean="0"/>
              <a:t>、</a:t>
            </a:r>
            <a:r>
              <a:rPr lang="ja-JP" altLang="en-US" sz="4400" dirty="0" smtClean="0"/>
              <a:t>志を同じくする国々、</a:t>
            </a:r>
            <a:r>
              <a:rPr lang="ja-JP" altLang="en-US" sz="4400" smtClean="0"/>
              <a:t>国連</a:t>
            </a:r>
            <a:r>
              <a:rPr lang="ja-JP" altLang="en-US" sz="4400" smtClean="0"/>
              <a:t>の機関や</a:t>
            </a:r>
            <a:r>
              <a:rPr lang="ja-JP" altLang="en-US" sz="4400" dirty="0" smtClean="0"/>
              <a:t>職員等の力で、</a:t>
            </a:r>
            <a:r>
              <a:rPr lang="en-US" altLang="ja-JP" sz="4400" dirty="0" smtClean="0"/>
              <a:t>2017</a:t>
            </a:r>
            <a:r>
              <a:rPr lang="ja-JP" altLang="en-US" sz="4400" dirty="0" smtClean="0"/>
              <a:t>年</a:t>
            </a:r>
            <a:r>
              <a:rPr lang="en-US" altLang="ja-JP" sz="4400" dirty="0" smtClean="0"/>
              <a:t>7</a:t>
            </a:r>
            <a:r>
              <a:rPr lang="ja-JP" altLang="en-US" sz="4400" dirty="0" smtClean="0"/>
              <a:t>月に核兵器禁止条約が採択された</a:t>
            </a:r>
          </a:p>
          <a:p>
            <a:pPr eaLnBrk="1" hangingPunct="1">
              <a:lnSpc>
                <a:spcPct val="90000"/>
              </a:lnSpc>
              <a:buClr>
                <a:srgbClr val="00B050"/>
              </a:buClr>
              <a:defRPr/>
            </a:pPr>
            <a:endParaRPr lang="ja-JP" altLang="en-US" sz="4400" dirty="0" smtClean="0"/>
          </a:p>
        </p:txBody>
      </p:sp>
      <p:sp>
        <p:nvSpPr>
          <p:cNvPr id="10244" name="Line 5"/>
          <p:cNvSpPr>
            <a:spLocks noChangeShapeType="1"/>
          </p:cNvSpPr>
          <p:nvPr/>
        </p:nvSpPr>
        <p:spPr bwMode="auto">
          <a:xfrm>
            <a:off x="539552" y="1340768"/>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kumimoji="0" lang="ja-JP" altLang="en-US" sz="4400">
              <a:solidFill>
                <a:srgbClr val="FFFFFF"/>
              </a:solidFill>
              <a:ea typeface="SimSun" pitchFamily="2" charset="-122"/>
            </a:endParaRPr>
          </a:p>
        </p:txBody>
      </p:sp>
    </p:spTree>
    <p:extLst>
      <p:ext uri="{BB962C8B-B14F-4D97-AF65-F5344CB8AC3E}">
        <p14:creationId xmlns:p14="http://schemas.microsoft.com/office/powerpoint/2010/main" val="222996942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463031"/>
            <a:ext cx="8712968" cy="1470025"/>
          </a:xfrm>
          <a:ln>
            <a:solidFill>
              <a:srgbClr val="0070C0"/>
            </a:solidFill>
          </a:ln>
        </p:spPr>
        <p:txBody>
          <a:bodyPr/>
          <a:lstStyle/>
          <a:p>
            <a:r>
              <a:rPr kumimoji="1" lang="ja-JP" altLang="en-US" sz="6000" dirty="0" smtClean="0"/>
              <a:t/>
            </a:r>
            <a:br>
              <a:rPr kumimoji="1" lang="ja-JP" altLang="en-US" sz="6000" dirty="0" smtClean="0"/>
            </a:br>
            <a:r>
              <a:rPr kumimoji="1" lang="ja-JP" altLang="en-US" sz="6000" dirty="0"/>
              <a:t/>
            </a:r>
            <a:br>
              <a:rPr kumimoji="1" lang="ja-JP" altLang="en-US" sz="6000" dirty="0"/>
            </a:br>
            <a:r>
              <a:rPr kumimoji="1" lang="ja-JP" altLang="en-US" sz="6000" dirty="0" smtClean="0"/>
              <a:t>障害は、大国の「拒否権」</a:t>
            </a:r>
            <a:r>
              <a:rPr kumimoji="1" lang="ja-JP" altLang="en-US" sz="6000" dirty="0"/>
              <a:t/>
            </a:r>
            <a:br>
              <a:rPr kumimoji="1" lang="ja-JP" altLang="en-US" sz="6000" dirty="0"/>
            </a:br>
            <a:r>
              <a:rPr kumimoji="1" lang="ja-JP" altLang="en-US" sz="6000" dirty="0" smtClean="0"/>
              <a:t/>
            </a:r>
            <a:br>
              <a:rPr kumimoji="1" lang="ja-JP" altLang="en-US" sz="6000" dirty="0" smtClean="0"/>
            </a:br>
            <a:endParaRPr kumimoji="1" lang="ja-JP" altLang="en-US" sz="6000" dirty="0"/>
          </a:p>
        </p:txBody>
      </p:sp>
    </p:spTree>
    <p:extLst>
      <p:ext uri="{BB962C8B-B14F-4D97-AF65-F5344CB8AC3E}">
        <p14:creationId xmlns:p14="http://schemas.microsoft.com/office/powerpoint/2010/main" val="4104037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0" y="116632"/>
            <a:ext cx="9036496" cy="1143000"/>
          </a:xfrm>
        </p:spPr>
        <p:txBody>
          <a:bodyPr/>
          <a:lstStyle/>
          <a:p>
            <a:pPr algn="ctr" eaLnBrk="1" hangingPunct="1">
              <a:defRPr/>
            </a:pPr>
            <a:r>
              <a:rPr lang="ja-JP" altLang="en-US" sz="4800" dirty="0" smtClean="0"/>
              <a:t>「拒否権」 </a:t>
            </a:r>
            <a:r>
              <a:rPr lang="en-US" altLang="ja-JP" sz="4800" dirty="0" smtClean="0"/>
              <a:t>= </a:t>
            </a:r>
            <a:r>
              <a:rPr lang="ja-JP" altLang="en-US" sz="4800" dirty="0" smtClean="0"/>
              <a:t>「コンセンサス方式」</a:t>
            </a:r>
          </a:p>
        </p:txBody>
      </p:sp>
      <p:sp>
        <p:nvSpPr>
          <p:cNvPr id="155651" name="Rectangle 3"/>
          <p:cNvSpPr>
            <a:spLocks noGrp="1" noChangeArrowheads="1"/>
          </p:cNvSpPr>
          <p:nvPr>
            <p:ph idx="1"/>
          </p:nvPr>
        </p:nvSpPr>
        <p:spPr>
          <a:xfrm>
            <a:off x="467544" y="1412776"/>
            <a:ext cx="8280920" cy="4032448"/>
          </a:xfrm>
          <a:ln>
            <a:noFill/>
          </a:ln>
        </p:spPr>
        <p:txBody>
          <a:bodyPr/>
          <a:lstStyle/>
          <a:p>
            <a:pPr eaLnBrk="1" hangingPunct="1">
              <a:lnSpc>
                <a:spcPct val="90000"/>
              </a:lnSpc>
              <a:buClr>
                <a:srgbClr val="92D050"/>
              </a:buClr>
              <a:defRPr/>
            </a:pPr>
            <a:r>
              <a:rPr lang="ja-JP" altLang="en-US" sz="4400" dirty="0" smtClean="0"/>
              <a:t>安保理事会、</a:t>
            </a:r>
            <a:r>
              <a:rPr lang="ja-JP" altLang="en-US" sz="4400" dirty="0"/>
              <a:t>軍縮</a:t>
            </a:r>
            <a:r>
              <a:rPr lang="ja-JP" altLang="en-US" sz="4400" dirty="0" smtClean="0"/>
              <a:t>会議、</a:t>
            </a:r>
            <a:r>
              <a:rPr lang="en-US" altLang="ja-JP" sz="4400" dirty="0" smtClean="0"/>
              <a:t>NPT</a:t>
            </a:r>
            <a:r>
              <a:rPr lang="ja-JP" altLang="en-US" sz="4400" dirty="0" smtClean="0"/>
              <a:t>再検討会議等、国際的に重要な場では、大国の「拒否権」が生き続けている。</a:t>
            </a:r>
          </a:p>
          <a:p>
            <a:pPr eaLnBrk="1" hangingPunct="1">
              <a:lnSpc>
                <a:spcPct val="90000"/>
              </a:lnSpc>
              <a:buClr>
                <a:srgbClr val="92D050"/>
              </a:buClr>
              <a:defRPr/>
            </a:pPr>
            <a:r>
              <a:rPr lang="en-US" altLang="ja-JP" sz="4400" dirty="0" smtClean="0"/>
              <a:t>NPT</a:t>
            </a:r>
            <a:r>
              <a:rPr lang="ja-JP" altLang="en-US" sz="4400" dirty="0" err="1" smtClean="0"/>
              <a:t>の第</a:t>
            </a:r>
            <a:r>
              <a:rPr lang="en-US" altLang="ja-JP" sz="4400" dirty="0" smtClean="0"/>
              <a:t>6</a:t>
            </a:r>
            <a:r>
              <a:rPr lang="ja-JP" altLang="en-US" sz="4400" dirty="0" smtClean="0"/>
              <a:t>条、核廃絶のための国際的かつ効果的な条約締結のための国際会議を開け、という「義務」も大国が無視。</a:t>
            </a:r>
          </a:p>
          <a:p>
            <a:pPr eaLnBrk="1" hangingPunct="1">
              <a:lnSpc>
                <a:spcPct val="90000"/>
              </a:lnSpc>
              <a:buClr>
                <a:srgbClr val="92D050"/>
              </a:buClr>
              <a:defRPr/>
            </a:pPr>
            <a:endParaRPr lang="ja-JP" altLang="en-US" sz="4400" dirty="0"/>
          </a:p>
        </p:txBody>
      </p:sp>
      <p:sp>
        <p:nvSpPr>
          <p:cNvPr id="10244" name="Line 5"/>
          <p:cNvSpPr>
            <a:spLocks noChangeShapeType="1"/>
          </p:cNvSpPr>
          <p:nvPr/>
        </p:nvSpPr>
        <p:spPr bwMode="auto">
          <a:xfrm>
            <a:off x="539552" y="1268760"/>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kumimoji="0" lang="ja-JP" altLang="en-US" sz="4400">
              <a:solidFill>
                <a:srgbClr val="FFFFFF"/>
              </a:solidFill>
              <a:ea typeface="SimSun" pitchFamily="2" charset="-122"/>
            </a:endParaRPr>
          </a:p>
        </p:txBody>
      </p:sp>
    </p:spTree>
    <p:extLst>
      <p:ext uri="{BB962C8B-B14F-4D97-AF65-F5344CB8AC3E}">
        <p14:creationId xmlns:p14="http://schemas.microsoft.com/office/powerpoint/2010/main" val="176869666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463031"/>
            <a:ext cx="8712968" cy="1470025"/>
          </a:xfrm>
          <a:ln>
            <a:solidFill>
              <a:srgbClr val="0070C0"/>
            </a:solidFill>
          </a:ln>
        </p:spPr>
        <p:txBody>
          <a:bodyPr/>
          <a:lstStyle/>
          <a:p>
            <a:r>
              <a:rPr kumimoji="1" lang="ja-JP" altLang="en-US" sz="6000" dirty="0" smtClean="0"/>
              <a:t/>
            </a:r>
            <a:br>
              <a:rPr kumimoji="1" lang="ja-JP" altLang="en-US" sz="6000" dirty="0" smtClean="0"/>
            </a:br>
            <a:r>
              <a:rPr kumimoji="1" lang="ja-JP" altLang="en-US" sz="6000" dirty="0"/>
              <a:t/>
            </a:r>
            <a:br>
              <a:rPr kumimoji="1" lang="ja-JP" altLang="en-US" sz="6000" dirty="0"/>
            </a:br>
            <a:r>
              <a:rPr kumimoji="1" lang="ja-JP" altLang="en-US" sz="6000" dirty="0" smtClean="0"/>
              <a:t>「多数決」で乗り越える</a:t>
            </a:r>
            <a:r>
              <a:rPr kumimoji="1" lang="ja-JP" altLang="en-US" sz="6000" dirty="0"/>
              <a:t/>
            </a:r>
            <a:br>
              <a:rPr kumimoji="1" lang="ja-JP" altLang="en-US" sz="6000" dirty="0"/>
            </a:br>
            <a:r>
              <a:rPr kumimoji="1" lang="ja-JP" altLang="en-US" sz="6000" dirty="0" smtClean="0"/>
              <a:t/>
            </a:r>
            <a:br>
              <a:rPr kumimoji="1" lang="ja-JP" altLang="en-US" sz="6000" dirty="0" smtClean="0"/>
            </a:br>
            <a:endParaRPr kumimoji="1" lang="ja-JP" altLang="en-US" sz="6000" dirty="0"/>
          </a:p>
        </p:txBody>
      </p:sp>
    </p:spTree>
    <p:extLst>
      <p:ext uri="{BB962C8B-B14F-4D97-AF65-F5344CB8AC3E}">
        <p14:creationId xmlns:p14="http://schemas.microsoft.com/office/powerpoint/2010/main" val="1502069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0" y="116632"/>
            <a:ext cx="9036496" cy="1143000"/>
          </a:xfrm>
        </p:spPr>
        <p:txBody>
          <a:bodyPr/>
          <a:lstStyle/>
          <a:p>
            <a:pPr algn="ctr" eaLnBrk="1" hangingPunct="1">
              <a:defRPr/>
            </a:pPr>
            <a:r>
              <a:rPr lang="ja-JP" altLang="en-US" sz="4800" dirty="0" smtClean="0"/>
              <a:t>「多数決」が生きている場</a:t>
            </a:r>
          </a:p>
        </p:txBody>
      </p:sp>
      <p:sp>
        <p:nvSpPr>
          <p:cNvPr id="155651" name="Rectangle 3"/>
          <p:cNvSpPr>
            <a:spLocks noGrp="1" noChangeArrowheads="1"/>
          </p:cNvSpPr>
          <p:nvPr>
            <p:ph idx="1"/>
          </p:nvPr>
        </p:nvSpPr>
        <p:spPr>
          <a:xfrm>
            <a:off x="611560" y="1340768"/>
            <a:ext cx="8136904" cy="4032448"/>
          </a:xfrm>
          <a:ln>
            <a:noFill/>
          </a:ln>
        </p:spPr>
        <p:txBody>
          <a:bodyPr/>
          <a:lstStyle/>
          <a:p>
            <a:pPr eaLnBrk="1" hangingPunct="1">
              <a:lnSpc>
                <a:spcPct val="90000"/>
              </a:lnSpc>
              <a:buClr>
                <a:srgbClr val="92D050"/>
              </a:buClr>
              <a:defRPr/>
            </a:pPr>
            <a:r>
              <a:rPr lang="ja-JP" altLang="en-US" sz="4400" dirty="0" smtClean="0"/>
              <a:t>国連総会－－①と②</a:t>
            </a:r>
          </a:p>
          <a:p>
            <a:pPr eaLnBrk="1" hangingPunct="1">
              <a:lnSpc>
                <a:spcPct val="90000"/>
              </a:lnSpc>
              <a:buClr>
                <a:srgbClr val="92D050"/>
              </a:buClr>
              <a:defRPr/>
            </a:pPr>
            <a:r>
              <a:rPr lang="en-US" altLang="ja-JP" sz="4400" dirty="0" smtClean="0"/>
              <a:t>WHO</a:t>
            </a:r>
            <a:r>
              <a:rPr lang="ja-JP" altLang="en-US" sz="4400" dirty="0" smtClean="0"/>
              <a:t>総会－－①</a:t>
            </a:r>
          </a:p>
          <a:p>
            <a:pPr eaLnBrk="1" hangingPunct="1">
              <a:lnSpc>
                <a:spcPct val="90000"/>
              </a:lnSpc>
              <a:buClr>
                <a:srgbClr val="92D050"/>
              </a:buClr>
              <a:defRPr/>
            </a:pPr>
            <a:r>
              <a:rPr lang="ja-JP" altLang="en-US" sz="4400" dirty="0"/>
              <a:t>第一</a:t>
            </a:r>
            <a:r>
              <a:rPr lang="ja-JP" altLang="en-US" sz="4400" dirty="0" smtClean="0"/>
              <a:t>委員会－－②</a:t>
            </a:r>
          </a:p>
          <a:p>
            <a:pPr eaLnBrk="1" hangingPunct="1">
              <a:lnSpc>
                <a:spcPct val="90000"/>
              </a:lnSpc>
              <a:buClr>
                <a:srgbClr val="92D050"/>
              </a:buClr>
              <a:defRPr/>
            </a:pPr>
            <a:r>
              <a:rPr lang="en-US" altLang="ja-JP" sz="4400" dirty="0" smtClean="0"/>
              <a:t>OEWG (</a:t>
            </a:r>
            <a:r>
              <a:rPr lang="ja-JP" altLang="en-US" sz="4400" dirty="0" smtClean="0"/>
              <a:t>公開作業部会</a:t>
            </a:r>
            <a:r>
              <a:rPr lang="en-US" altLang="ja-JP" sz="4400" dirty="0" smtClean="0"/>
              <a:t>)</a:t>
            </a:r>
            <a:r>
              <a:rPr lang="ja-JP" altLang="en-US" sz="4400" dirty="0" smtClean="0"/>
              <a:t>－－②</a:t>
            </a:r>
            <a:r>
              <a:rPr lang="en-US" altLang="ja-JP" sz="4400" dirty="0" smtClean="0"/>
              <a:t> </a:t>
            </a:r>
            <a:endParaRPr lang="ja-JP" altLang="en-US" sz="4400" dirty="0" smtClean="0"/>
          </a:p>
          <a:p>
            <a:pPr eaLnBrk="1" hangingPunct="1">
              <a:lnSpc>
                <a:spcPct val="90000"/>
              </a:lnSpc>
              <a:buClr>
                <a:srgbClr val="92D050"/>
              </a:buClr>
              <a:defRPr/>
            </a:pPr>
            <a:endParaRPr lang="ja-JP" altLang="en-US" sz="900" dirty="0" smtClean="0"/>
          </a:p>
          <a:p>
            <a:pPr eaLnBrk="1" hangingPunct="1">
              <a:lnSpc>
                <a:spcPct val="90000"/>
              </a:lnSpc>
              <a:buClr>
                <a:srgbClr val="92D050"/>
              </a:buClr>
              <a:defRPr/>
            </a:pPr>
            <a:endParaRPr lang="ja-JP" altLang="en-US" sz="900" dirty="0" smtClean="0"/>
          </a:p>
          <a:p>
            <a:pPr eaLnBrk="1" hangingPunct="1">
              <a:lnSpc>
                <a:spcPct val="90000"/>
              </a:lnSpc>
              <a:buClr>
                <a:srgbClr val="92D050"/>
              </a:buClr>
              <a:defRPr/>
            </a:pPr>
            <a:endParaRPr lang="ja-JP" altLang="en-US" sz="900" dirty="0" smtClean="0"/>
          </a:p>
          <a:p>
            <a:pPr marL="0" indent="0" eaLnBrk="1" hangingPunct="1">
              <a:lnSpc>
                <a:spcPct val="90000"/>
              </a:lnSpc>
              <a:buClr>
                <a:srgbClr val="92D050"/>
              </a:buClr>
              <a:buNone/>
              <a:defRPr/>
            </a:pPr>
            <a:r>
              <a:rPr lang="ja-JP" altLang="en-US" sz="3600" dirty="0" smtClean="0"/>
              <a:t>①　</a:t>
            </a:r>
            <a:r>
              <a:rPr lang="ja-JP" altLang="en-US" sz="3600" dirty="0"/>
              <a:t>世界</a:t>
            </a:r>
            <a:r>
              <a:rPr lang="ja-JP" altLang="en-US" sz="3600" dirty="0" smtClean="0"/>
              <a:t>法廷プロジェクト</a:t>
            </a:r>
          </a:p>
          <a:p>
            <a:pPr marL="0" indent="0" eaLnBrk="1" hangingPunct="1">
              <a:lnSpc>
                <a:spcPct val="90000"/>
              </a:lnSpc>
              <a:buClr>
                <a:srgbClr val="92D050"/>
              </a:buClr>
              <a:buNone/>
              <a:defRPr/>
            </a:pPr>
            <a:r>
              <a:rPr lang="ja-JP" altLang="en-US" sz="3600" dirty="0" smtClean="0"/>
              <a:t>②　核兵器禁止条約</a:t>
            </a:r>
            <a:endParaRPr lang="ja-JP" altLang="en-US" sz="3600" dirty="0"/>
          </a:p>
        </p:txBody>
      </p:sp>
      <p:sp>
        <p:nvSpPr>
          <p:cNvPr id="10244" name="Line 5"/>
          <p:cNvSpPr>
            <a:spLocks noChangeShapeType="1"/>
          </p:cNvSpPr>
          <p:nvPr/>
        </p:nvSpPr>
        <p:spPr bwMode="auto">
          <a:xfrm>
            <a:off x="539552" y="1124744"/>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kumimoji="0" lang="ja-JP" altLang="en-US" sz="4400">
              <a:solidFill>
                <a:srgbClr val="FFFFFF"/>
              </a:solidFill>
              <a:ea typeface="SimSun" pitchFamily="2" charset="-122"/>
            </a:endParaRPr>
          </a:p>
        </p:txBody>
      </p:sp>
    </p:spTree>
    <p:extLst>
      <p:ext uri="{BB962C8B-B14F-4D97-AF65-F5344CB8AC3E}">
        <p14:creationId xmlns:p14="http://schemas.microsoft.com/office/powerpoint/2010/main" val="88867088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72009"/>
            <a:ext cx="9144000" cy="1412776"/>
          </a:xfrm>
        </p:spPr>
        <p:txBody>
          <a:bodyPr/>
          <a:lstStyle/>
          <a:p>
            <a:r>
              <a:rPr kumimoji="1" lang="ja-JP" altLang="en-US" b="1" dirty="0" smtClean="0"/>
              <a:t>世界の世論を国連に反映させる</a:t>
            </a:r>
            <a:endParaRPr kumimoji="1" lang="ja-JP" altLang="en-US" b="1" dirty="0">
              <a:latin typeface="+mn-lt"/>
            </a:endParaRPr>
          </a:p>
        </p:txBody>
      </p:sp>
      <p:sp>
        <p:nvSpPr>
          <p:cNvPr id="5" name="Line 5"/>
          <p:cNvSpPr>
            <a:spLocks noChangeShapeType="1"/>
          </p:cNvSpPr>
          <p:nvPr/>
        </p:nvSpPr>
        <p:spPr bwMode="auto">
          <a:xfrm>
            <a:off x="467941" y="1556792"/>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a:solidFill>
                <a:srgbClr val="FFFFFF"/>
              </a:solidFill>
            </a:endParaRPr>
          </a:p>
        </p:txBody>
      </p:sp>
      <p:sp>
        <p:nvSpPr>
          <p:cNvPr id="2" name="コンテンツ プレースホルダー 1"/>
          <p:cNvSpPr>
            <a:spLocks noGrp="1"/>
          </p:cNvSpPr>
          <p:nvPr>
            <p:ph idx="1"/>
          </p:nvPr>
        </p:nvSpPr>
        <p:spPr>
          <a:xfrm>
            <a:off x="616024" y="1988840"/>
            <a:ext cx="7844408" cy="4114800"/>
          </a:xfrm>
        </p:spPr>
        <p:txBody>
          <a:bodyPr/>
          <a:lstStyle/>
          <a:p>
            <a:pPr>
              <a:buClr>
                <a:srgbClr val="92D050"/>
              </a:buClr>
              <a:buSzPct val="100000"/>
            </a:pPr>
            <a:r>
              <a:rPr kumimoji="1" lang="en-US" altLang="ja-JP" sz="3600" dirty="0" smtClean="0"/>
              <a:t>2012</a:t>
            </a:r>
            <a:r>
              <a:rPr kumimoji="1" lang="ja-JP" altLang="en-US" sz="3600" dirty="0" smtClean="0"/>
              <a:t>年、</a:t>
            </a:r>
            <a:r>
              <a:rPr kumimoji="1" lang="en-US" altLang="ja-JP" sz="3600" dirty="0" smtClean="0"/>
              <a:t>2015</a:t>
            </a:r>
            <a:r>
              <a:rPr kumimoji="1" lang="ja-JP" altLang="en-US" sz="3600" dirty="0" smtClean="0"/>
              <a:t>年に</a:t>
            </a:r>
            <a:r>
              <a:rPr kumimoji="1" lang="en-US" altLang="ja-JP" sz="3600" dirty="0" smtClean="0"/>
              <a:t>OEWG</a:t>
            </a:r>
            <a:r>
              <a:rPr kumimoji="1" lang="ja-JP" altLang="en-US" sz="3600" dirty="0" smtClean="0"/>
              <a:t> </a:t>
            </a:r>
            <a:r>
              <a:rPr kumimoji="1" lang="en-US" altLang="ja-JP" sz="3600" dirty="0"/>
              <a:t>(</a:t>
            </a:r>
            <a:r>
              <a:rPr kumimoji="1" lang="ja-JP" altLang="en-US" sz="3600" dirty="0"/>
              <a:t>国連公開作業部会</a:t>
            </a:r>
            <a:r>
              <a:rPr kumimoji="1" lang="en-US" altLang="ja-JP" sz="3600" dirty="0" smtClean="0"/>
              <a:t>)</a:t>
            </a:r>
            <a:r>
              <a:rPr kumimoji="1" lang="ja-JP" altLang="en-US" sz="3600" dirty="0" smtClean="0"/>
              <a:t>の設置を国連総会が決定</a:t>
            </a:r>
          </a:p>
          <a:p>
            <a:pPr>
              <a:buClr>
                <a:srgbClr val="92D050"/>
              </a:buClr>
              <a:buSzPct val="100000"/>
            </a:pPr>
            <a:r>
              <a:rPr kumimoji="1" lang="en-US" altLang="ja-JP" sz="3600" dirty="0"/>
              <a:t>2013</a:t>
            </a:r>
            <a:r>
              <a:rPr kumimoji="1" lang="ja-JP" altLang="en-US" sz="3600" dirty="0" smtClean="0"/>
              <a:t>年、</a:t>
            </a:r>
            <a:r>
              <a:rPr kumimoji="1" lang="en-US" altLang="ja-JP" sz="3600" dirty="0" smtClean="0"/>
              <a:t>2016</a:t>
            </a:r>
            <a:r>
              <a:rPr kumimoji="1" lang="ja-JP" altLang="en-US" sz="3600" dirty="0" smtClean="0"/>
              <a:t>年に作業部会開催</a:t>
            </a:r>
          </a:p>
          <a:p>
            <a:pPr>
              <a:buClr>
                <a:srgbClr val="92D050"/>
              </a:buClr>
              <a:buSzPct val="100000"/>
            </a:pPr>
            <a:r>
              <a:rPr kumimoji="1" lang="en-US" altLang="ja-JP" sz="3600" dirty="0" smtClean="0"/>
              <a:t>NGO</a:t>
            </a:r>
            <a:r>
              <a:rPr kumimoji="1" lang="ja-JP" altLang="en-US" sz="3600" dirty="0" smtClean="0"/>
              <a:t>が参加を許され、大きな役割</a:t>
            </a:r>
          </a:p>
          <a:p>
            <a:pPr>
              <a:buClr>
                <a:srgbClr val="92D050"/>
              </a:buClr>
              <a:buSzPct val="100000"/>
            </a:pPr>
            <a:r>
              <a:rPr kumimoji="1" lang="en-US" altLang="ja-JP" sz="3600" dirty="0"/>
              <a:t>2016</a:t>
            </a:r>
            <a:r>
              <a:rPr kumimoji="1" lang="ja-JP" altLang="en-US" sz="3600" dirty="0" smtClean="0"/>
              <a:t>年</a:t>
            </a:r>
            <a:r>
              <a:rPr kumimoji="1" lang="en-US" altLang="ja-JP" sz="3600" dirty="0" smtClean="0"/>
              <a:t>8</a:t>
            </a:r>
            <a:r>
              <a:rPr kumimoji="1" lang="ja-JP" altLang="en-US" sz="3600" dirty="0" smtClean="0"/>
              <a:t>月</a:t>
            </a:r>
            <a:r>
              <a:rPr kumimoji="1" lang="en-US" altLang="ja-JP" sz="3600" dirty="0" smtClean="0"/>
              <a:t>19</a:t>
            </a:r>
            <a:r>
              <a:rPr kumimoji="1" lang="ja-JP" altLang="en-US" sz="3600" dirty="0"/>
              <a:t>日、核兵器禁止条約交渉</a:t>
            </a:r>
            <a:r>
              <a:rPr kumimoji="1" lang="ja-JP" altLang="en-US" sz="3600" dirty="0" smtClean="0"/>
              <a:t>会議を</a:t>
            </a:r>
            <a:r>
              <a:rPr kumimoji="1" lang="en-US" altLang="ja-JP" sz="3600" dirty="0" smtClean="0"/>
              <a:t>2017</a:t>
            </a:r>
            <a:r>
              <a:rPr kumimoji="1" lang="ja-JP" altLang="en-US" sz="3600" dirty="0" smtClean="0"/>
              <a:t>年に開始すべきだという勧告を採択</a:t>
            </a:r>
          </a:p>
          <a:p>
            <a:pPr>
              <a:buClr>
                <a:srgbClr val="92D050"/>
              </a:buClr>
              <a:buSzPct val="100000"/>
            </a:pPr>
            <a:endParaRPr kumimoji="1" lang="ja-JP" altLang="en-US" sz="3600" dirty="0" smtClean="0"/>
          </a:p>
          <a:p>
            <a:pPr>
              <a:buClr>
                <a:srgbClr val="92D050"/>
              </a:buClr>
              <a:buSzPct val="100000"/>
            </a:pPr>
            <a:endParaRPr kumimoji="1" lang="ja-JP" altLang="en-US" dirty="0" smtClean="0"/>
          </a:p>
        </p:txBody>
      </p:sp>
    </p:spTree>
    <p:extLst>
      <p:ext uri="{BB962C8B-B14F-4D97-AF65-F5344CB8AC3E}">
        <p14:creationId xmlns:p14="http://schemas.microsoft.com/office/powerpoint/2010/main" val="106238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72009"/>
            <a:ext cx="9144000" cy="1412776"/>
          </a:xfrm>
        </p:spPr>
        <p:txBody>
          <a:bodyPr/>
          <a:lstStyle/>
          <a:p>
            <a:r>
              <a:rPr kumimoji="1" lang="ja-JP" altLang="en-US" b="1" dirty="0" smtClean="0"/>
              <a:t>多数決の力を有効活用</a:t>
            </a:r>
            <a:endParaRPr kumimoji="1" lang="ja-JP" altLang="en-US" b="1" dirty="0">
              <a:latin typeface="+mn-lt"/>
            </a:endParaRPr>
          </a:p>
        </p:txBody>
      </p:sp>
      <p:sp>
        <p:nvSpPr>
          <p:cNvPr id="5" name="Line 5"/>
          <p:cNvSpPr>
            <a:spLocks noChangeShapeType="1"/>
          </p:cNvSpPr>
          <p:nvPr/>
        </p:nvSpPr>
        <p:spPr bwMode="auto">
          <a:xfrm>
            <a:off x="467941" y="1556792"/>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a:solidFill>
                <a:srgbClr val="FFFFFF"/>
              </a:solidFill>
            </a:endParaRPr>
          </a:p>
        </p:txBody>
      </p:sp>
      <p:sp>
        <p:nvSpPr>
          <p:cNvPr id="2" name="コンテンツ プレースホルダー 1"/>
          <p:cNvSpPr>
            <a:spLocks noGrp="1"/>
          </p:cNvSpPr>
          <p:nvPr>
            <p:ph idx="1"/>
          </p:nvPr>
        </p:nvSpPr>
        <p:spPr>
          <a:xfrm>
            <a:off x="539552" y="1988840"/>
            <a:ext cx="7844408" cy="4114800"/>
          </a:xfrm>
        </p:spPr>
        <p:txBody>
          <a:bodyPr/>
          <a:lstStyle/>
          <a:p>
            <a:pPr>
              <a:buClr>
                <a:srgbClr val="92D050"/>
              </a:buClr>
              <a:buSzPct val="100000"/>
            </a:pPr>
            <a:r>
              <a:rPr kumimoji="1" lang="ja-JP" altLang="en-US" sz="3600" dirty="0" smtClean="0"/>
              <a:t>国連</a:t>
            </a:r>
            <a:r>
              <a:rPr kumimoji="1" lang="ja-JP" altLang="en-US" sz="3600" dirty="0"/>
              <a:t>公開作業</a:t>
            </a:r>
            <a:r>
              <a:rPr kumimoji="1" lang="ja-JP" altLang="en-US" sz="3600" dirty="0" smtClean="0"/>
              <a:t>部会の設置は国連総会において</a:t>
            </a:r>
            <a:r>
              <a:rPr kumimoji="1" lang="ja-JP" altLang="en-US" sz="3600" u="sng" dirty="0" smtClean="0"/>
              <a:t>多数決</a:t>
            </a:r>
            <a:r>
              <a:rPr kumimoji="1" lang="ja-JP" altLang="en-US" sz="3600" dirty="0" smtClean="0"/>
              <a:t>で決定</a:t>
            </a:r>
          </a:p>
          <a:p>
            <a:pPr>
              <a:buClr>
                <a:srgbClr val="92D050"/>
              </a:buClr>
              <a:buSzPct val="100000"/>
            </a:pPr>
            <a:r>
              <a:rPr kumimoji="1" lang="ja-JP" altLang="en-US" sz="3600" dirty="0" smtClean="0"/>
              <a:t>より多くの賛成を</a:t>
            </a:r>
            <a:r>
              <a:rPr kumimoji="1" lang="ja-JP" altLang="en-US" sz="3600" dirty="0"/>
              <a:t>得るため、</a:t>
            </a:r>
            <a:r>
              <a:rPr kumimoji="1" lang="en-US" altLang="ja-JP" sz="3600" dirty="0" smtClean="0"/>
              <a:t>OEWG</a:t>
            </a:r>
            <a:r>
              <a:rPr kumimoji="1" lang="ja-JP" altLang="en-US" sz="3600" dirty="0" err="1" smtClean="0"/>
              <a:t>には</a:t>
            </a:r>
            <a:r>
              <a:rPr kumimoji="1" lang="ja-JP" altLang="en-US" sz="3600" dirty="0" smtClean="0"/>
              <a:t>何の権限も与えず</a:t>
            </a:r>
          </a:p>
          <a:p>
            <a:pPr>
              <a:buClr>
                <a:srgbClr val="92D050"/>
              </a:buClr>
              <a:buSzPct val="100000"/>
            </a:pPr>
            <a:r>
              <a:rPr kumimoji="1" lang="ja-JP" altLang="en-US" sz="3600" dirty="0" smtClean="0"/>
              <a:t>但し、</a:t>
            </a:r>
            <a:r>
              <a:rPr kumimoji="1" lang="en-US" altLang="ja-JP" sz="3600" dirty="0" smtClean="0"/>
              <a:t>OEWG</a:t>
            </a:r>
            <a:r>
              <a:rPr kumimoji="1" lang="ja-JP" altLang="en-US" sz="3600" dirty="0" smtClean="0"/>
              <a:t>の結論報告を総会が取り上げることは禁止されていない</a:t>
            </a:r>
          </a:p>
          <a:p>
            <a:pPr>
              <a:buClr>
                <a:srgbClr val="92D050"/>
              </a:buClr>
              <a:buSzPct val="100000"/>
            </a:pPr>
            <a:endParaRPr kumimoji="1" lang="ja-JP" altLang="en-US" dirty="0" smtClean="0"/>
          </a:p>
        </p:txBody>
      </p:sp>
    </p:spTree>
    <p:extLst>
      <p:ext uri="{BB962C8B-B14F-4D97-AF65-F5344CB8AC3E}">
        <p14:creationId xmlns:p14="http://schemas.microsoft.com/office/powerpoint/2010/main" val="36188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99392"/>
            <a:ext cx="9144000" cy="1700808"/>
          </a:xfrm>
        </p:spPr>
        <p:txBody>
          <a:bodyPr/>
          <a:lstStyle/>
          <a:p>
            <a:r>
              <a:rPr lang="ja-JP" altLang="en-US" b="1" dirty="0"/>
              <a:t>核兵器禁止</a:t>
            </a:r>
            <a:r>
              <a:rPr lang="ja-JP" altLang="en-US" b="1" dirty="0" smtClean="0"/>
              <a:t>条約</a:t>
            </a:r>
            <a:br>
              <a:rPr lang="ja-JP" altLang="en-US" b="1" dirty="0" smtClean="0"/>
            </a:br>
            <a:r>
              <a:rPr lang="ja-JP" altLang="en-US" b="1" dirty="0" smtClean="0"/>
              <a:t>締結</a:t>
            </a:r>
            <a:r>
              <a:rPr lang="ja-JP" altLang="en-US" b="1" dirty="0"/>
              <a:t>交渉</a:t>
            </a:r>
            <a:r>
              <a:rPr lang="ja-JP" altLang="en-US" b="1" dirty="0" smtClean="0"/>
              <a:t>開始 ⇒ 採択</a:t>
            </a:r>
            <a:endParaRPr kumimoji="1" lang="ja-JP" altLang="en-US" b="1" dirty="0">
              <a:latin typeface="+mn-lt"/>
            </a:endParaRPr>
          </a:p>
        </p:txBody>
      </p:sp>
      <p:sp>
        <p:nvSpPr>
          <p:cNvPr id="5" name="Line 5"/>
          <p:cNvSpPr>
            <a:spLocks noChangeShapeType="1"/>
          </p:cNvSpPr>
          <p:nvPr/>
        </p:nvSpPr>
        <p:spPr bwMode="auto">
          <a:xfrm>
            <a:off x="467941" y="1628800"/>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a:solidFill>
                <a:srgbClr val="FFFFFF"/>
              </a:solidFill>
            </a:endParaRPr>
          </a:p>
        </p:txBody>
      </p:sp>
      <p:sp>
        <p:nvSpPr>
          <p:cNvPr id="2" name="コンテンツ プレースホルダー 1"/>
          <p:cNvSpPr>
            <a:spLocks noGrp="1"/>
          </p:cNvSpPr>
          <p:nvPr>
            <p:ph idx="1"/>
          </p:nvPr>
        </p:nvSpPr>
        <p:spPr>
          <a:xfrm>
            <a:off x="467941" y="1844824"/>
            <a:ext cx="8064499" cy="4114800"/>
          </a:xfrm>
        </p:spPr>
        <p:txBody>
          <a:bodyPr/>
          <a:lstStyle/>
          <a:p>
            <a:pPr>
              <a:buClr>
                <a:srgbClr val="92D050"/>
              </a:buClr>
              <a:buSzPct val="100000"/>
            </a:pPr>
            <a:r>
              <a:rPr lang="ja-JP" altLang="en-US" sz="3600" dirty="0" smtClean="0"/>
              <a:t>ニュー・ヨークの国連本部</a:t>
            </a:r>
          </a:p>
          <a:p>
            <a:pPr>
              <a:buClr>
                <a:srgbClr val="92D050"/>
              </a:buClr>
              <a:buSzPct val="100000"/>
            </a:pPr>
            <a:r>
              <a:rPr lang="en-US" altLang="ja-JP" sz="3600" dirty="0" smtClean="0"/>
              <a:t>2017</a:t>
            </a:r>
            <a:r>
              <a:rPr lang="ja-JP" altLang="en-US" sz="3600" dirty="0"/>
              <a:t>年</a:t>
            </a:r>
            <a:r>
              <a:rPr lang="en-US" altLang="ja-JP" sz="3600" dirty="0"/>
              <a:t>3</a:t>
            </a:r>
            <a:r>
              <a:rPr lang="ja-JP" altLang="en-US" sz="3600" dirty="0"/>
              <a:t>月</a:t>
            </a:r>
            <a:r>
              <a:rPr lang="en-US" altLang="ja-JP" sz="3600" dirty="0"/>
              <a:t>27</a:t>
            </a:r>
            <a:r>
              <a:rPr lang="ja-JP" altLang="en-US" sz="3600" dirty="0"/>
              <a:t>～</a:t>
            </a:r>
            <a:r>
              <a:rPr lang="en-US" altLang="ja-JP" sz="3600" dirty="0"/>
              <a:t>31</a:t>
            </a:r>
            <a:r>
              <a:rPr lang="ja-JP" altLang="en-US" sz="3600" dirty="0" smtClean="0"/>
              <a:t>日</a:t>
            </a:r>
          </a:p>
          <a:p>
            <a:pPr>
              <a:buClr>
                <a:srgbClr val="92D050"/>
              </a:buClr>
              <a:buSzPct val="100000"/>
            </a:pPr>
            <a:r>
              <a:rPr lang="en-US" altLang="ja-JP" sz="3600" dirty="0" smtClean="0"/>
              <a:t>6</a:t>
            </a:r>
            <a:r>
              <a:rPr lang="ja-JP" altLang="en-US" sz="3600" dirty="0"/>
              <a:t>月</a:t>
            </a:r>
            <a:r>
              <a:rPr lang="en-US" altLang="ja-JP" sz="3600" dirty="0"/>
              <a:t>15</a:t>
            </a:r>
            <a:r>
              <a:rPr lang="ja-JP" altLang="en-US" sz="3600" dirty="0"/>
              <a:t>日～</a:t>
            </a:r>
            <a:r>
              <a:rPr lang="en-US" altLang="ja-JP" sz="3600" dirty="0"/>
              <a:t>7</a:t>
            </a:r>
            <a:r>
              <a:rPr lang="ja-JP" altLang="en-US" sz="3600" dirty="0"/>
              <a:t>月</a:t>
            </a:r>
            <a:r>
              <a:rPr lang="en-US" altLang="ja-JP" sz="3600" dirty="0"/>
              <a:t>7</a:t>
            </a:r>
            <a:r>
              <a:rPr lang="ja-JP" altLang="en-US" sz="3600" dirty="0" smtClean="0"/>
              <a:t>日</a:t>
            </a:r>
          </a:p>
          <a:p>
            <a:pPr>
              <a:buClr>
                <a:srgbClr val="92D050"/>
              </a:buClr>
              <a:buSzPct val="100000"/>
            </a:pPr>
            <a:r>
              <a:rPr lang="en-US" altLang="ja-JP" sz="3600" dirty="0"/>
              <a:t>7</a:t>
            </a:r>
            <a:r>
              <a:rPr lang="ja-JP" altLang="en-US" sz="3600" dirty="0"/>
              <a:t>月</a:t>
            </a:r>
            <a:r>
              <a:rPr lang="en-US" altLang="ja-JP" sz="3600" dirty="0"/>
              <a:t>7</a:t>
            </a:r>
            <a:r>
              <a:rPr lang="ja-JP" altLang="en-US" sz="3600" dirty="0" smtClean="0"/>
              <a:t>日に条約が成文化、採択された</a:t>
            </a:r>
          </a:p>
          <a:p>
            <a:pPr>
              <a:buClr>
                <a:srgbClr val="92D050"/>
              </a:buClr>
              <a:buSzPct val="100000"/>
            </a:pPr>
            <a:r>
              <a:rPr lang="en-US" altLang="ja-JP" sz="3600" dirty="0"/>
              <a:t>9</a:t>
            </a:r>
            <a:r>
              <a:rPr lang="ja-JP" altLang="en-US" sz="3600" dirty="0" smtClean="0"/>
              <a:t>月</a:t>
            </a:r>
            <a:r>
              <a:rPr lang="en-US" altLang="ja-JP" sz="3600" dirty="0" smtClean="0"/>
              <a:t>20</a:t>
            </a:r>
            <a:r>
              <a:rPr lang="ja-JP" altLang="en-US" sz="3600" dirty="0" smtClean="0"/>
              <a:t>に署名開始</a:t>
            </a:r>
          </a:p>
          <a:p>
            <a:pPr>
              <a:buClr>
                <a:srgbClr val="92D050"/>
              </a:buClr>
              <a:buSzPct val="100000"/>
            </a:pPr>
            <a:r>
              <a:rPr lang="en-US" altLang="ja-JP" sz="3600" dirty="0"/>
              <a:t>50</a:t>
            </a:r>
            <a:r>
              <a:rPr lang="ja-JP" altLang="en-US" sz="3600" dirty="0"/>
              <a:t>か国の</a:t>
            </a:r>
            <a:r>
              <a:rPr lang="ja-JP" altLang="en-US" sz="3600" dirty="0" smtClean="0"/>
              <a:t>批准後、</a:t>
            </a:r>
            <a:r>
              <a:rPr lang="en-US" altLang="ja-JP" sz="3600" dirty="0" smtClean="0"/>
              <a:t>90</a:t>
            </a:r>
            <a:r>
              <a:rPr lang="ja-JP" altLang="en-US" sz="3600" dirty="0" smtClean="0"/>
              <a:t>日で発効</a:t>
            </a:r>
            <a:endParaRPr kumimoji="1" lang="ja-JP" altLang="en-US" sz="3600" dirty="0"/>
          </a:p>
          <a:p>
            <a:pPr>
              <a:buClr>
                <a:srgbClr val="92D050"/>
              </a:buClr>
              <a:buSzPct val="100000"/>
            </a:pPr>
            <a:r>
              <a:rPr kumimoji="1" lang="ja-JP" altLang="en-US" sz="4000" dirty="0" smtClean="0">
                <a:solidFill>
                  <a:srgbClr val="FFFF00"/>
                </a:solidFill>
              </a:rPr>
              <a:t>より大きな歴史の流れの一部</a:t>
            </a:r>
          </a:p>
          <a:p>
            <a:pPr>
              <a:buClr>
                <a:srgbClr val="92D050"/>
              </a:buClr>
              <a:buSzPct val="100000"/>
            </a:pPr>
            <a:endParaRPr kumimoji="1" lang="ja-JP" altLang="en-US" sz="3600" dirty="0" smtClean="0"/>
          </a:p>
          <a:p>
            <a:pPr>
              <a:buClr>
                <a:srgbClr val="92D050"/>
              </a:buClr>
              <a:buSzPct val="100000"/>
            </a:pPr>
            <a:endParaRPr kumimoji="1" lang="ja-JP" altLang="en-US" dirty="0" smtClean="0"/>
          </a:p>
        </p:txBody>
      </p:sp>
    </p:spTree>
    <p:extLst>
      <p:ext uri="{BB962C8B-B14F-4D97-AF65-F5344CB8AC3E}">
        <p14:creationId xmlns:p14="http://schemas.microsoft.com/office/powerpoint/2010/main" val="23482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2000"/>
                                        <p:tgtEl>
                                          <p:spTgt spid="2">
                                            <p:txEl>
                                              <p:pRg st="6" end="6"/>
                                            </p:txEl>
                                          </p:spTgt>
                                        </p:tgtEl>
                                      </p:cBhvr>
                                    </p:animEffect>
                                    <p:anim calcmode="lin" valueType="num">
                                      <p:cBhvr>
                                        <p:cTn id="50"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463031"/>
            <a:ext cx="8712968" cy="1470025"/>
          </a:xfrm>
          <a:ln>
            <a:solidFill>
              <a:srgbClr val="0070C0"/>
            </a:solidFill>
          </a:ln>
        </p:spPr>
        <p:txBody>
          <a:bodyPr/>
          <a:lstStyle/>
          <a:p>
            <a:r>
              <a:rPr kumimoji="1" lang="ja-JP" altLang="en-US" sz="6000" dirty="0" smtClean="0"/>
              <a:t/>
            </a:r>
            <a:br>
              <a:rPr kumimoji="1" lang="ja-JP" altLang="en-US" sz="6000" dirty="0" smtClean="0"/>
            </a:br>
            <a:r>
              <a:rPr kumimoji="1" lang="ja-JP" altLang="en-US" sz="6000" dirty="0"/>
              <a:t/>
            </a:r>
            <a:br>
              <a:rPr kumimoji="1" lang="ja-JP" altLang="en-US" sz="6000" dirty="0"/>
            </a:br>
            <a:r>
              <a:rPr kumimoji="1" lang="ja-JP" altLang="en-US" sz="6000" dirty="0" smtClean="0"/>
              <a:t>「目標」は達成できたのか</a:t>
            </a:r>
            <a:r>
              <a:rPr kumimoji="1" lang="ja-JP" altLang="en-US" sz="6000" dirty="0"/>
              <a:t/>
            </a:r>
            <a:br>
              <a:rPr kumimoji="1" lang="ja-JP" altLang="en-US" sz="6000" dirty="0"/>
            </a:br>
            <a:r>
              <a:rPr kumimoji="1" lang="ja-JP" altLang="en-US" sz="6000" dirty="0" smtClean="0"/>
              <a:t/>
            </a:r>
            <a:br>
              <a:rPr kumimoji="1" lang="ja-JP" altLang="en-US" sz="6000" dirty="0" smtClean="0"/>
            </a:br>
            <a:endParaRPr kumimoji="1" lang="ja-JP" altLang="en-US" sz="6000" dirty="0"/>
          </a:p>
        </p:txBody>
      </p:sp>
    </p:spTree>
    <p:extLst>
      <p:ext uri="{BB962C8B-B14F-4D97-AF65-F5344CB8AC3E}">
        <p14:creationId xmlns:p14="http://schemas.microsoft.com/office/powerpoint/2010/main" val="717378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544" y="463307"/>
            <a:ext cx="8424936" cy="6494085"/>
          </a:xfrm>
          <a:prstGeom prst="rect">
            <a:avLst/>
          </a:prstGeom>
        </p:spPr>
        <p:txBody>
          <a:bodyPr wrap="square">
            <a:spAutoFit/>
          </a:bodyPr>
          <a:lstStyle/>
          <a:p>
            <a:pPr marL="285750" indent="-285750">
              <a:buClr>
                <a:srgbClr val="92D050"/>
              </a:buClr>
              <a:buFont typeface="Wingdings" panose="05000000000000000000" pitchFamily="2" charset="2"/>
              <a:buChar char="l"/>
            </a:pPr>
            <a:r>
              <a:rPr lang="ja-JP" altLang="en-US" sz="3200" dirty="0" smtClean="0"/>
              <a:t>高校</a:t>
            </a:r>
            <a:r>
              <a:rPr lang="ja-JP" altLang="en-US" sz="3200" dirty="0"/>
              <a:t>時代</a:t>
            </a:r>
            <a:r>
              <a:rPr lang="en-US" altLang="ja-JP" sz="3200" dirty="0"/>
              <a:t>AFS</a:t>
            </a:r>
            <a:r>
              <a:rPr lang="ja-JP" altLang="en-US" sz="3200" dirty="0"/>
              <a:t>によってアメリカに</a:t>
            </a:r>
            <a:r>
              <a:rPr lang="ja-JP" altLang="en-US" sz="3200" dirty="0" smtClean="0"/>
              <a:t>留学</a:t>
            </a:r>
          </a:p>
          <a:p>
            <a:pPr marL="285750" indent="-285750">
              <a:buClr>
                <a:srgbClr val="92D050"/>
              </a:buClr>
              <a:buFont typeface="Wingdings" panose="05000000000000000000" pitchFamily="2" charset="2"/>
              <a:buChar char="l"/>
            </a:pPr>
            <a:r>
              <a:rPr lang="ja-JP" altLang="en-US" sz="3200" dirty="0" smtClean="0"/>
              <a:t>東</a:t>
            </a:r>
            <a:r>
              <a:rPr lang="ja-JP" altLang="en-US" sz="3200" dirty="0"/>
              <a:t>大理学部数学科・同大学院修士課程</a:t>
            </a:r>
            <a:r>
              <a:rPr lang="ja-JP" altLang="en-US" sz="3200" dirty="0" smtClean="0"/>
              <a:t>卒業</a:t>
            </a:r>
          </a:p>
          <a:p>
            <a:pPr marL="285750" indent="-285750">
              <a:buClr>
                <a:srgbClr val="92D050"/>
              </a:buClr>
              <a:buFont typeface="Wingdings" panose="05000000000000000000" pitchFamily="2" charset="2"/>
              <a:buChar char="l"/>
            </a:pPr>
            <a:r>
              <a:rPr lang="ja-JP" altLang="en-US" sz="3200" dirty="0" smtClean="0"/>
              <a:t>マサチューセッツ</a:t>
            </a:r>
            <a:r>
              <a:rPr lang="ja-JP" altLang="en-US" sz="3200" dirty="0"/>
              <a:t>工科大学</a:t>
            </a:r>
            <a:r>
              <a:rPr lang="en-US" altLang="ja-JP" sz="3200" dirty="0"/>
              <a:t>(MIT)</a:t>
            </a:r>
            <a:r>
              <a:rPr lang="ja-JP" altLang="en-US" sz="3200" dirty="0"/>
              <a:t>で</a:t>
            </a:r>
            <a:r>
              <a:rPr lang="en-US" altLang="ja-JP" sz="3200" dirty="0"/>
              <a:t>Ph.D. </a:t>
            </a:r>
            <a:r>
              <a:rPr lang="ja-JP" altLang="en-US" sz="3200" dirty="0" smtClean="0"/>
              <a:t>取得</a:t>
            </a:r>
          </a:p>
          <a:p>
            <a:pPr marL="285750" indent="-285750">
              <a:buClr>
                <a:srgbClr val="92D050"/>
              </a:buClr>
              <a:buFont typeface="Wingdings" panose="05000000000000000000" pitchFamily="2" charset="2"/>
              <a:buChar char="l"/>
            </a:pPr>
            <a:r>
              <a:rPr lang="ja-JP" altLang="en-US" sz="3200" dirty="0" smtClean="0"/>
              <a:t>ニューヨーク</a:t>
            </a:r>
            <a:r>
              <a:rPr lang="ja-JP" altLang="en-US" sz="3200" dirty="0"/>
              <a:t>州立大学、タフツ大学等で</a:t>
            </a:r>
            <a:r>
              <a:rPr lang="ja-JP" altLang="en-US" sz="3200" dirty="0" smtClean="0"/>
              <a:t>教える</a:t>
            </a:r>
            <a:endParaRPr lang="ja-JP" altLang="en-US" sz="3200" dirty="0"/>
          </a:p>
          <a:p>
            <a:pPr marL="285750" indent="-285750">
              <a:buClr>
                <a:srgbClr val="00B050"/>
              </a:buClr>
              <a:buFont typeface="Wingdings" panose="05000000000000000000" pitchFamily="2" charset="2"/>
              <a:buChar char="l"/>
            </a:pPr>
            <a:r>
              <a:rPr lang="ja-JP" altLang="en-US" sz="3200" dirty="0" smtClean="0"/>
              <a:t>世界</a:t>
            </a:r>
            <a:r>
              <a:rPr lang="ja-JP" altLang="en-US" sz="3200" dirty="0"/>
              <a:t>のジャーナリストを広島・長崎に招待し、被爆の実相を伝えて貰う「アキバ・プロジェクト」を創設・</a:t>
            </a:r>
            <a:r>
              <a:rPr lang="ja-JP" altLang="en-US" sz="3200" dirty="0" smtClean="0"/>
              <a:t>運営</a:t>
            </a:r>
          </a:p>
          <a:p>
            <a:pPr marL="457200" indent="-457200">
              <a:buClr>
                <a:srgbClr val="00B050"/>
              </a:buClr>
              <a:buFont typeface="Wingdings" panose="05000000000000000000" pitchFamily="2" charset="2"/>
              <a:buChar char="l"/>
            </a:pPr>
            <a:r>
              <a:rPr lang="ja-JP" altLang="en-US" sz="3200" dirty="0" smtClean="0"/>
              <a:t>その後</a:t>
            </a:r>
            <a:r>
              <a:rPr lang="ja-JP" altLang="en-US" sz="3200" dirty="0"/>
              <a:t>、広島修道大学教授</a:t>
            </a:r>
            <a:r>
              <a:rPr lang="ja-JP" altLang="en-US" sz="3200" dirty="0" smtClean="0"/>
              <a:t>に</a:t>
            </a:r>
          </a:p>
          <a:p>
            <a:pPr marL="285750" indent="-285750">
              <a:buClr>
                <a:srgbClr val="00B050"/>
              </a:buClr>
              <a:buFont typeface="Wingdings" panose="05000000000000000000" pitchFamily="2" charset="2"/>
              <a:buChar char="l"/>
            </a:pPr>
            <a:r>
              <a:rPr lang="en-US" altLang="ja-JP" sz="3200" dirty="0" smtClean="0"/>
              <a:t>1990</a:t>
            </a:r>
            <a:r>
              <a:rPr lang="ja-JP" altLang="en-US" sz="3200" dirty="0"/>
              <a:t>年から衆議院議員を</a:t>
            </a:r>
            <a:r>
              <a:rPr lang="en-US" altLang="ja-JP" sz="3200" dirty="0"/>
              <a:t>10</a:t>
            </a:r>
            <a:r>
              <a:rPr lang="ja-JP" altLang="en-US" sz="3200" dirty="0"/>
              <a:t>年近く</a:t>
            </a:r>
            <a:r>
              <a:rPr lang="ja-JP" altLang="en-US" sz="3200" dirty="0" smtClean="0"/>
              <a:t>務めた</a:t>
            </a:r>
          </a:p>
          <a:p>
            <a:pPr marL="285750" indent="-285750">
              <a:buClr>
                <a:srgbClr val="00B050"/>
              </a:buClr>
              <a:buFont typeface="Wingdings" panose="05000000000000000000" pitchFamily="2" charset="2"/>
              <a:buChar char="l"/>
            </a:pPr>
            <a:r>
              <a:rPr lang="en-US" altLang="ja-JP" sz="3200" dirty="0" smtClean="0"/>
              <a:t>1999</a:t>
            </a:r>
            <a:r>
              <a:rPr lang="ja-JP" altLang="en-US" sz="3200" dirty="0"/>
              <a:t>年に広島市長就任。</a:t>
            </a:r>
            <a:r>
              <a:rPr lang="en-US" altLang="ja-JP" sz="3200" dirty="0"/>
              <a:t>3</a:t>
            </a:r>
            <a:r>
              <a:rPr lang="ja-JP" altLang="en-US" sz="3200" dirty="0"/>
              <a:t>期１２年在職</a:t>
            </a:r>
            <a:r>
              <a:rPr lang="ja-JP" altLang="en-US" sz="3200" dirty="0" smtClean="0"/>
              <a:t>。</a:t>
            </a:r>
          </a:p>
          <a:p>
            <a:pPr marL="285750" indent="-285750">
              <a:buClr>
                <a:srgbClr val="00B050"/>
              </a:buClr>
              <a:buFont typeface="Wingdings" panose="05000000000000000000" pitchFamily="2" charset="2"/>
              <a:buChar char="l"/>
            </a:pPr>
            <a:r>
              <a:rPr lang="ja-JP" altLang="en-US" sz="3200" dirty="0" smtClean="0"/>
              <a:t>その</a:t>
            </a:r>
            <a:r>
              <a:rPr lang="ja-JP" altLang="en-US" sz="3200" dirty="0"/>
              <a:t>後２０１４年まで広島大学特任教授、</a:t>
            </a:r>
            <a:r>
              <a:rPr lang="en-US" altLang="ja-JP" sz="3200" dirty="0"/>
              <a:t>AFS</a:t>
            </a:r>
            <a:r>
              <a:rPr lang="ja-JP" altLang="en-US" sz="3200" dirty="0"/>
              <a:t>日本協会理事長。</a:t>
            </a:r>
          </a:p>
          <a:p>
            <a:endParaRPr lang="ja-JP" altLang="en-US" sz="3200" dirty="0"/>
          </a:p>
        </p:txBody>
      </p:sp>
    </p:spTree>
    <p:extLst>
      <p:ext uri="{BB962C8B-B14F-4D97-AF65-F5344CB8AC3E}">
        <p14:creationId xmlns:p14="http://schemas.microsoft.com/office/powerpoint/2010/main" val="551147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0" y="116632"/>
            <a:ext cx="9036496" cy="936104"/>
          </a:xfrm>
        </p:spPr>
        <p:txBody>
          <a:bodyPr/>
          <a:lstStyle/>
          <a:p>
            <a:pPr algn="ctr" eaLnBrk="1" hangingPunct="1">
              <a:defRPr/>
            </a:pPr>
            <a:r>
              <a:rPr lang="en-US" altLang="ja-JP" sz="4800" dirty="0" smtClean="0"/>
              <a:t>2020</a:t>
            </a:r>
            <a:r>
              <a:rPr lang="ja-JP" altLang="en-US" sz="4800" dirty="0" smtClean="0"/>
              <a:t>ビジョン</a:t>
            </a:r>
          </a:p>
        </p:txBody>
      </p:sp>
      <p:sp>
        <p:nvSpPr>
          <p:cNvPr id="155651" name="Rectangle 3"/>
          <p:cNvSpPr>
            <a:spLocks noGrp="1" noChangeArrowheads="1"/>
          </p:cNvSpPr>
          <p:nvPr>
            <p:ph idx="1"/>
          </p:nvPr>
        </p:nvSpPr>
        <p:spPr>
          <a:xfrm>
            <a:off x="611560" y="1340768"/>
            <a:ext cx="8136904" cy="4032448"/>
          </a:xfrm>
          <a:ln>
            <a:noFill/>
          </a:ln>
        </p:spPr>
        <p:txBody>
          <a:bodyPr/>
          <a:lstStyle/>
          <a:p>
            <a:pPr eaLnBrk="1" hangingPunct="1">
              <a:lnSpc>
                <a:spcPct val="90000"/>
              </a:lnSpc>
              <a:buClr>
                <a:srgbClr val="92D050"/>
              </a:buClr>
              <a:defRPr/>
            </a:pPr>
            <a:r>
              <a:rPr lang="en-US" altLang="ja-JP" sz="4400" dirty="0" smtClean="0"/>
              <a:t>2015</a:t>
            </a:r>
            <a:r>
              <a:rPr lang="ja-JP" altLang="en-US" sz="4400" dirty="0" smtClean="0"/>
              <a:t>年が</a:t>
            </a:r>
            <a:r>
              <a:rPr lang="ja-JP" altLang="en-US" sz="4400" dirty="0"/>
              <a:t>目標だった核兵器禁止</a:t>
            </a:r>
            <a:r>
              <a:rPr lang="ja-JP" altLang="en-US" sz="4400" dirty="0" smtClean="0"/>
              <a:t>条約は、</a:t>
            </a:r>
            <a:r>
              <a:rPr lang="en-US" altLang="ja-JP" sz="4400" dirty="0" smtClean="0"/>
              <a:t>2</a:t>
            </a:r>
            <a:r>
              <a:rPr lang="ja-JP" altLang="en-US" sz="4400" dirty="0" smtClean="0"/>
              <a:t>年遅れで実現</a:t>
            </a:r>
          </a:p>
          <a:p>
            <a:pPr eaLnBrk="1" hangingPunct="1">
              <a:lnSpc>
                <a:spcPct val="90000"/>
              </a:lnSpc>
              <a:buClr>
                <a:srgbClr val="92D050"/>
              </a:buClr>
              <a:defRPr/>
            </a:pPr>
            <a:r>
              <a:rPr lang="en-US" altLang="ja-JP" sz="4400" dirty="0" smtClean="0"/>
              <a:t>2020</a:t>
            </a:r>
            <a:r>
              <a:rPr lang="ja-JP" altLang="en-US" sz="4400" dirty="0" smtClean="0"/>
              <a:t>年が目標の「核兵器廃絶」が、</a:t>
            </a:r>
            <a:r>
              <a:rPr lang="en-US" altLang="ja-JP" sz="4400" dirty="0" smtClean="0"/>
              <a:t>10</a:t>
            </a:r>
            <a:r>
              <a:rPr lang="ja-JP" altLang="en-US" sz="4400" dirty="0" smtClean="0"/>
              <a:t>年遅れて実現したとしても、「目標達成」と言って良いだろう</a:t>
            </a:r>
          </a:p>
          <a:p>
            <a:pPr eaLnBrk="1" hangingPunct="1">
              <a:lnSpc>
                <a:spcPct val="90000"/>
              </a:lnSpc>
              <a:buClr>
                <a:srgbClr val="92D050"/>
              </a:buClr>
              <a:defRPr/>
            </a:pPr>
            <a:r>
              <a:rPr lang="en-US" altLang="ja-JP" sz="4400" dirty="0" smtClean="0"/>
              <a:t>2030</a:t>
            </a:r>
            <a:r>
              <a:rPr lang="ja-JP" altLang="en-US" sz="4400" dirty="0" smtClean="0"/>
              <a:t>年まで「目標年」を延ばして努力を続けよう</a:t>
            </a:r>
          </a:p>
          <a:p>
            <a:pPr marL="0" indent="0" eaLnBrk="1" hangingPunct="1">
              <a:lnSpc>
                <a:spcPct val="90000"/>
              </a:lnSpc>
              <a:buClr>
                <a:srgbClr val="92D050"/>
              </a:buClr>
              <a:buNone/>
              <a:defRPr/>
            </a:pPr>
            <a:endParaRPr lang="ja-JP" altLang="en-US" sz="4400" dirty="0"/>
          </a:p>
        </p:txBody>
      </p:sp>
      <p:sp>
        <p:nvSpPr>
          <p:cNvPr id="10244" name="Line 5"/>
          <p:cNvSpPr>
            <a:spLocks noChangeShapeType="1"/>
          </p:cNvSpPr>
          <p:nvPr/>
        </p:nvSpPr>
        <p:spPr bwMode="auto">
          <a:xfrm>
            <a:off x="539552" y="1124744"/>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kumimoji="0" lang="ja-JP" altLang="en-US" sz="4400">
              <a:solidFill>
                <a:srgbClr val="FFFFFF"/>
              </a:solidFill>
              <a:ea typeface="SimSun" pitchFamily="2" charset="-122"/>
            </a:endParaRPr>
          </a:p>
        </p:txBody>
      </p:sp>
    </p:spTree>
    <p:extLst>
      <p:ext uri="{BB962C8B-B14F-4D97-AF65-F5344CB8AC3E}">
        <p14:creationId xmlns:p14="http://schemas.microsoft.com/office/powerpoint/2010/main" val="397052948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0" y="116632"/>
            <a:ext cx="9036496" cy="1143000"/>
          </a:xfrm>
        </p:spPr>
        <p:txBody>
          <a:bodyPr/>
          <a:lstStyle/>
          <a:p>
            <a:pPr algn="ctr" eaLnBrk="1" hangingPunct="1">
              <a:defRPr/>
            </a:pPr>
            <a:r>
              <a:rPr lang="ja-JP" altLang="en-US" sz="4800" dirty="0" smtClean="0"/>
              <a:t>発効までの道のり</a:t>
            </a:r>
          </a:p>
        </p:txBody>
      </p:sp>
      <p:sp>
        <p:nvSpPr>
          <p:cNvPr id="155651" name="Rectangle 3"/>
          <p:cNvSpPr>
            <a:spLocks noGrp="1" noChangeArrowheads="1"/>
          </p:cNvSpPr>
          <p:nvPr>
            <p:ph idx="1"/>
          </p:nvPr>
        </p:nvSpPr>
        <p:spPr>
          <a:xfrm>
            <a:off x="611560" y="1556792"/>
            <a:ext cx="8136904" cy="4032448"/>
          </a:xfrm>
          <a:ln>
            <a:noFill/>
          </a:ln>
        </p:spPr>
        <p:txBody>
          <a:bodyPr/>
          <a:lstStyle/>
          <a:p>
            <a:pPr eaLnBrk="1" hangingPunct="1">
              <a:lnSpc>
                <a:spcPct val="90000"/>
              </a:lnSpc>
              <a:buClr>
                <a:srgbClr val="92D050"/>
              </a:buClr>
              <a:defRPr/>
            </a:pPr>
            <a:r>
              <a:rPr lang="en-US" altLang="ja-JP" sz="4400" dirty="0" smtClean="0"/>
              <a:t>50</a:t>
            </a:r>
            <a:r>
              <a:rPr lang="ja-JP" altLang="en-US" sz="4400" dirty="0" smtClean="0"/>
              <a:t>か国の批准が必要</a:t>
            </a:r>
          </a:p>
          <a:p>
            <a:pPr eaLnBrk="1" hangingPunct="1">
              <a:lnSpc>
                <a:spcPct val="90000"/>
              </a:lnSpc>
              <a:buClr>
                <a:srgbClr val="92D050"/>
              </a:buClr>
              <a:defRPr/>
            </a:pPr>
            <a:r>
              <a:rPr lang="en-US" altLang="ja-JP" sz="4400" dirty="0" smtClean="0"/>
              <a:t>81</a:t>
            </a:r>
            <a:r>
              <a:rPr lang="ja-JP" altLang="en-US" sz="4400" dirty="0" smtClean="0"/>
              <a:t>カ国が署名、</a:t>
            </a:r>
            <a:r>
              <a:rPr lang="en-US" altLang="ja-JP" sz="4400" dirty="0" smtClean="0"/>
              <a:t>38</a:t>
            </a:r>
            <a:r>
              <a:rPr lang="ja-JP" altLang="en-US" sz="4400" dirty="0" smtClean="0"/>
              <a:t>カ国が批准－－</a:t>
            </a:r>
            <a:r>
              <a:rPr lang="en-US" altLang="ja-JP" sz="4400" dirty="0" smtClean="0"/>
              <a:t>2020</a:t>
            </a:r>
            <a:r>
              <a:rPr lang="ja-JP" altLang="en-US" sz="4400" dirty="0" smtClean="0"/>
              <a:t>年</a:t>
            </a:r>
            <a:r>
              <a:rPr lang="en-US" altLang="ja-JP" sz="4400" dirty="0" smtClean="0"/>
              <a:t>6</a:t>
            </a:r>
            <a:r>
              <a:rPr lang="ja-JP" altLang="en-US" sz="4400" dirty="0" smtClean="0"/>
              <a:t>月</a:t>
            </a:r>
            <a:r>
              <a:rPr lang="en-US" altLang="ja-JP" sz="4400" dirty="0" smtClean="0"/>
              <a:t>8</a:t>
            </a:r>
            <a:r>
              <a:rPr lang="ja-JP" altLang="en-US" sz="4400" dirty="0" smtClean="0"/>
              <a:t>日現在</a:t>
            </a:r>
          </a:p>
          <a:p>
            <a:pPr eaLnBrk="1" hangingPunct="1">
              <a:lnSpc>
                <a:spcPct val="90000"/>
              </a:lnSpc>
              <a:buClr>
                <a:srgbClr val="92D050"/>
              </a:buClr>
              <a:defRPr/>
            </a:pPr>
            <a:endParaRPr lang="ja-JP" altLang="en-US" sz="4400" dirty="0"/>
          </a:p>
          <a:p>
            <a:pPr eaLnBrk="1" hangingPunct="1">
              <a:lnSpc>
                <a:spcPct val="90000"/>
              </a:lnSpc>
              <a:buClr>
                <a:srgbClr val="92D050"/>
              </a:buClr>
              <a:defRPr/>
            </a:pPr>
            <a:r>
              <a:rPr lang="ja-JP" altLang="en-US" sz="4400" dirty="0" smtClean="0"/>
              <a:t>日本に署名・批准をさせるためには</a:t>
            </a:r>
            <a:endParaRPr lang="ja-JP" altLang="en-US" sz="3600" dirty="0"/>
          </a:p>
        </p:txBody>
      </p:sp>
      <p:sp>
        <p:nvSpPr>
          <p:cNvPr id="10244" name="Line 5"/>
          <p:cNvSpPr>
            <a:spLocks noChangeShapeType="1"/>
          </p:cNvSpPr>
          <p:nvPr/>
        </p:nvSpPr>
        <p:spPr bwMode="auto">
          <a:xfrm>
            <a:off x="539552" y="1268760"/>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kumimoji="0" lang="ja-JP" altLang="en-US" sz="4400">
              <a:solidFill>
                <a:srgbClr val="FFFFFF"/>
              </a:solidFill>
              <a:ea typeface="SimSun" pitchFamily="2" charset="-122"/>
            </a:endParaRPr>
          </a:p>
        </p:txBody>
      </p:sp>
    </p:spTree>
    <p:extLst>
      <p:ext uri="{BB962C8B-B14F-4D97-AF65-F5344CB8AC3E}">
        <p14:creationId xmlns:p14="http://schemas.microsoft.com/office/powerpoint/2010/main" val="4203349718"/>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060848"/>
            <a:ext cx="9144000" cy="2478137"/>
          </a:xfrm>
          <a:ln>
            <a:solidFill>
              <a:srgbClr val="0070C0"/>
            </a:solidFill>
          </a:ln>
        </p:spPr>
        <p:txBody>
          <a:bodyPr/>
          <a:lstStyle/>
          <a:p>
            <a:r>
              <a:rPr kumimoji="1" lang="ja-JP" altLang="en-US" sz="6000" dirty="0" smtClean="0"/>
              <a:t/>
            </a:r>
            <a:br>
              <a:rPr kumimoji="1" lang="ja-JP" altLang="en-US" sz="6000" dirty="0" smtClean="0"/>
            </a:br>
            <a:r>
              <a:rPr kumimoji="1" lang="ja-JP" altLang="en-US" sz="6000" dirty="0"/>
              <a:t/>
            </a:r>
            <a:br>
              <a:rPr kumimoji="1" lang="ja-JP" altLang="en-US" sz="6000" dirty="0"/>
            </a:br>
            <a:r>
              <a:rPr kumimoji="1" lang="ja-JP" altLang="en-US" sz="6000" dirty="0" smtClean="0"/>
              <a:t>コロナ時代の市民運動</a:t>
            </a:r>
            <a:br>
              <a:rPr kumimoji="1" lang="ja-JP" altLang="en-US" sz="6000" dirty="0" smtClean="0"/>
            </a:br>
            <a:r>
              <a:rPr kumimoji="1" lang="en-US" altLang="ja-JP" sz="6000" dirty="0" smtClean="0">
                <a:latin typeface="+mn-lt"/>
              </a:rPr>
              <a:t>Stay in Town</a:t>
            </a:r>
            <a:r>
              <a:rPr kumimoji="1" lang="ja-JP" altLang="en-US" sz="6000" dirty="0" smtClean="0"/>
              <a:t/>
            </a:r>
            <a:br>
              <a:rPr kumimoji="1" lang="ja-JP" altLang="en-US" sz="6000" dirty="0" smtClean="0"/>
            </a:br>
            <a:r>
              <a:rPr kumimoji="1" lang="ja-JP" altLang="en-US" dirty="0" smtClean="0">
                <a:solidFill>
                  <a:srgbClr val="92D050"/>
                </a:solidFill>
              </a:rPr>
              <a:t>－－より大きな流れの一環として－－</a:t>
            </a:r>
            <a:r>
              <a:rPr kumimoji="1" lang="ja-JP" altLang="en-US" dirty="0">
                <a:solidFill>
                  <a:srgbClr val="92D050"/>
                </a:solidFill>
              </a:rPr>
              <a:t/>
            </a:r>
            <a:br>
              <a:rPr kumimoji="1" lang="ja-JP" altLang="en-US" dirty="0">
                <a:solidFill>
                  <a:srgbClr val="92D050"/>
                </a:solidFill>
              </a:rPr>
            </a:br>
            <a:r>
              <a:rPr kumimoji="1" lang="ja-JP" altLang="en-US" sz="6000" dirty="0" smtClean="0"/>
              <a:t/>
            </a:r>
            <a:br>
              <a:rPr kumimoji="1" lang="ja-JP" altLang="en-US" sz="6000" dirty="0" smtClean="0"/>
            </a:br>
            <a:endParaRPr kumimoji="1" lang="ja-JP" altLang="en-US" sz="6000" dirty="0"/>
          </a:p>
        </p:txBody>
      </p:sp>
    </p:spTree>
    <p:extLst>
      <p:ext uri="{BB962C8B-B14F-4D97-AF65-F5344CB8AC3E}">
        <p14:creationId xmlns:p14="http://schemas.microsoft.com/office/powerpoint/2010/main" val="1092429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sz="quarter"/>
          </p:nvPr>
        </p:nvSpPr>
        <p:spPr>
          <a:xfrm>
            <a:off x="1907704" y="2204864"/>
            <a:ext cx="5400600" cy="1224136"/>
          </a:xfrm>
          <a:ln w="12700">
            <a:solidFill>
              <a:srgbClr val="00B0F0"/>
            </a:solidFill>
          </a:ln>
        </p:spPr>
        <p:txBody>
          <a:bodyPr/>
          <a:lstStyle/>
          <a:p>
            <a:r>
              <a:rPr kumimoji="1" lang="ja-JP" altLang="en-US" dirty="0" smtClean="0"/>
              <a:t>宿　　題</a:t>
            </a:r>
            <a:endParaRPr kumimoji="1" lang="ja-JP" altLang="en-US" dirty="0"/>
          </a:p>
        </p:txBody>
      </p:sp>
    </p:spTree>
    <p:extLst>
      <p:ext uri="{BB962C8B-B14F-4D97-AF65-F5344CB8AC3E}">
        <p14:creationId xmlns:p14="http://schemas.microsoft.com/office/powerpoint/2010/main" val="3832085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4" name="スライド番号プレースホルダ 7"/>
          <p:cNvSpPr>
            <a:spLocks noGrp="1"/>
          </p:cNvSpPr>
          <p:nvPr>
            <p:ph type="sldNum" sz="quarter" idx="12"/>
          </p:nvPr>
        </p:nvSpPr>
        <p:spPr>
          <a:noFill/>
        </p:spPr>
        <p:txBody>
          <a:bodyPr/>
          <a:lstStyle/>
          <a:p>
            <a:fld id="{C13068E5-0860-4CC7-A4BA-BEE20CD96FD9}" type="slidenum">
              <a:rPr lang="en-US" altLang="ja-JP" smtClean="0">
                <a:solidFill>
                  <a:srgbClr val="FFFFFF"/>
                </a:solidFill>
              </a:rPr>
              <a:pPr/>
              <a:t>34</a:t>
            </a:fld>
            <a:endParaRPr lang="en-US" altLang="ja-JP" smtClean="0">
              <a:solidFill>
                <a:srgbClr val="FFFFFF"/>
              </a:solidFill>
            </a:endParaRPr>
          </a:p>
        </p:txBody>
      </p:sp>
      <p:sp>
        <p:nvSpPr>
          <p:cNvPr id="145410" name="Rectangle 2"/>
          <p:cNvSpPr>
            <a:spLocks noGrp="1" noChangeArrowheads="1"/>
          </p:cNvSpPr>
          <p:nvPr>
            <p:ph type="title" idx="4294967295"/>
          </p:nvPr>
        </p:nvSpPr>
        <p:spPr>
          <a:xfrm>
            <a:off x="0" y="44624"/>
            <a:ext cx="9144000" cy="871537"/>
          </a:xfrm>
        </p:spPr>
        <p:txBody>
          <a:bodyPr/>
          <a:lstStyle/>
          <a:p>
            <a:pPr eaLnBrk="1" hangingPunct="1"/>
            <a:r>
              <a:rPr lang="ja-JP" altLang="en-US" sz="5400" b="1" dirty="0" smtClean="0">
                <a:latin typeface="ＭＳ Ｐゴシック" pitchFamily="50" charset="-128"/>
              </a:rPr>
              <a:t>　国民保護計画改定運動</a:t>
            </a:r>
            <a:r>
              <a:rPr lang="ja-JP" altLang="en-US" sz="5400" dirty="0" smtClean="0">
                <a:latin typeface="ＭＳ Ｐゴシック" pitchFamily="50" charset="-128"/>
              </a:rPr>
              <a:t>　</a:t>
            </a:r>
          </a:p>
        </p:txBody>
      </p:sp>
      <p:sp>
        <p:nvSpPr>
          <p:cNvPr id="145411" name="Line 5"/>
          <p:cNvSpPr>
            <a:spLocks noChangeShapeType="1"/>
          </p:cNvSpPr>
          <p:nvPr/>
        </p:nvSpPr>
        <p:spPr bwMode="auto">
          <a:xfrm>
            <a:off x="500063" y="1124744"/>
            <a:ext cx="8064500" cy="0"/>
          </a:xfrm>
          <a:prstGeom prst="line">
            <a:avLst/>
          </a:prstGeom>
          <a:noFill/>
          <a:ln w="76200">
            <a:solidFill>
              <a:schemeClr val="accent2"/>
            </a:solidFill>
            <a:round/>
            <a:headEnd/>
            <a:tailEnd/>
          </a:ln>
        </p:spPr>
        <p:txBody>
          <a:bodyPr/>
          <a:lstStyle/>
          <a:p>
            <a:endParaRPr lang="ja-JP" altLang="en-US">
              <a:solidFill>
                <a:srgbClr val="000000"/>
              </a:solidFill>
            </a:endParaRPr>
          </a:p>
        </p:txBody>
      </p:sp>
      <p:sp>
        <p:nvSpPr>
          <p:cNvPr id="145412" name="Rectangle 3"/>
          <p:cNvSpPr txBox="1">
            <a:spLocks noChangeArrowheads="1"/>
          </p:cNvSpPr>
          <p:nvPr/>
        </p:nvSpPr>
        <p:spPr bwMode="auto">
          <a:xfrm>
            <a:off x="539552" y="1268760"/>
            <a:ext cx="8280920" cy="5400600"/>
          </a:xfrm>
          <a:prstGeom prst="rect">
            <a:avLst/>
          </a:prstGeom>
          <a:noFill/>
          <a:ln w="9525">
            <a:noFill/>
            <a:miter lim="800000"/>
            <a:headEnd/>
            <a:tailEnd/>
          </a:ln>
        </p:spPr>
        <p:txBody>
          <a:bodyPr/>
          <a:lstStyle/>
          <a:p>
            <a:pPr marL="469900" indent="-469900" algn="ctr" eaLnBrk="0" hangingPunct="0">
              <a:lnSpc>
                <a:spcPts val="4000"/>
              </a:lnSpc>
              <a:spcBef>
                <a:spcPct val="20000"/>
              </a:spcBef>
              <a:buClr>
                <a:srgbClr val="92D050"/>
              </a:buClr>
              <a:buFont typeface="Wingdings" panose="05000000000000000000" pitchFamily="2" charset="2"/>
              <a:buChar char="l"/>
            </a:pPr>
            <a:r>
              <a:rPr lang="ja-JP" altLang="en-US" sz="2800" dirty="0" smtClean="0">
                <a:solidFill>
                  <a:srgbClr val="FFFFFF"/>
                </a:solidFill>
              </a:rPr>
              <a:t>国民保護計画は、全自治体に作成義務あり。</a:t>
            </a:r>
          </a:p>
          <a:p>
            <a:pPr marL="469900" indent="-469900" algn="ctr" eaLnBrk="0" hangingPunct="0">
              <a:lnSpc>
                <a:spcPts val="4000"/>
              </a:lnSpc>
              <a:spcBef>
                <a:spcPct val="20000"/>
              </a:spcBef>
              <a:buClr>
                <a:srgbClr val="92D050"/>
              </a:buClr>
              <a:buFont typeface="Wingdings" panose="05000000000000000000" pitchFamily="2" charset="2"/>
              <a:buChar char="l"/>
            </a:pPr>
            <a:r>
              <a:rPr lang="ja-JP" altLang="en-US" sz="2800" dirty="0">
                <a:solidFill>
                  <a:srgbClr val="FFFFFF"/>
                </a:solidFill>
              </a:rPr>
              <a:t>全</a:t>
            </a:r>
            <a:r>
              <a:rPr lang="ja-JP" altLang="en-US" sz="2800" dirty="0" smtClean="0">
                <a:solidFill>
                  <a:srgbClr val="FFFFFF"/>
                </a:solidFill>
              </a:rPr>
              <a:t>ての</a:t>
            </a:r>
            <a:r>
              <a:rPr lang="ja-JP" altLang="en-US" sz="2800" dirty="0">
                <a:solidFill>
                  <a:srgbClr val="FFFFFF"/>
                </a:solidFill>
              </a:rPr>
              <a:t>自治体</a:t>
            </a:r>
            <a:r>
              <a:rPr lang="ja-JP" altLang="en-US" sz="2800" dirty="0" smtClean="0">
                <a:solidFill>
                  <a:srgbClr val="FFFFFF"/>
                </a:solidFill>
              </a:rPr>
              <a:t>が、</a:t>
            </a:r>
            <a:r>
              <a:rPr lang="ja-JP" altLang="en-US" sz="2800" dirty="0">
                <a:solidFill>
                  <a:srgbClr val="FFFFFF"/>
                </a:solidFill>
              </a:rPr>
              <a:t>広島</a:t>
            </a:r>
            <a:r>
              <a:rPr lang="ja-JP" altLang="en-US" sz="2800" dirty="0" smtClean="0">
                <a:solidFill>
                  <a:srgbClr val="FFFFFF"/>
                </a:solidFill>
              </a:rPr>
              <a:t>と同じ内容に改定する。</a:t>
            </a:r>
          </a:p>
          <a:p>
            <a:pPr marL="469900" indent="-469900" algn="ctr" eaLnBrk="0" hangingPunct="0">
              <a:lnSpc>
                <a:spcPts val="4000"/>
              </a:lnSpc>
              <a:spcBef>
                <a:spcPct val="20000"/>
              </a:spcBef>
              <a:buClr>
                <a:srgbClr val="92D050"/>
              </a:buClr>
              <a:buFont typeface="Wingdings" panose="05000000000000000000" pitchFamily="2" charset="2"/>
              <a:buChar char="l"/>
            </a:pPr>
            <a:r>
              <a:rPr lang="ja-JP" altLang="en-US" sz="2800" dirty="0">
                <a:solidFill>
                  <a:srgbClr val="FFFFFF"/>
                </a:solidFill>
              </a:rPr>
              <a:t>　</a:t>
            </a:r>
            <a:r>
              <a:rPr lang="ja-JP" altLang="ja-JP" sz="2800" dirty="0" smtClean="0">
                <a:solidFill>
                  <a:srgbClr val="FFFF00"/>
                </a:solidFill>
              </a:rPr>
              <a:t>「</a:t>
            </a:r>
            <a:r>
              <a:rPr lang="ja-JP" altLang="ja-JP" sz="2800" dirty="0">
                <a:solidFill>
                  <a:srgbClr val="FFFF00"/>
                </a:solidFill>
              </a:rPr>
              <a:t>核攻撃があれば、その攻撃から市民を守ることはできない。唯一市民を守る手段は核兵器を廃絶すること</a:t>
            </a:r>
            <a:r>
              <a:rPr lang="ja-JP" altLang="ja-JP" sz="2800" dirty="0" smtClean="0">
                <a:solidFill>
                  <a:srgbClr val="FFFF00"/>
                </a:solidFill>
              </a:rPr>
              <a:t>だ</a:t>
            </a:r>
            <a:r>
              <a:rPr lang="ja-JP" altLang="en-US" sz="2800" dirty="0" smtClean="0">
                <a:solidFill>
                  <a:srgbClr val="FFFF00"/>
                </a:solidFill>
              </a:rPr>
              <a:t>」</a:t>
            </a:r>
            <a:r>
              <a:rPr lang="ja-JP" altLang="en-US" sz="2800" dirty="0" smtClean="0">
                <a:solidFill>
                  <a:srgbClr val="FFFFFF"/>
                </a:solidFill>
              </a:rPr>
              <a:t>－－広島市作成の「国民保護計画」</a:t>
            </a:r>
            <a:endParaRPr lang="en-US" altLang="ja-JP" sz="2800" dirty="0" smtClean="0">
              <a:solidFill>
                <a:srgbClr val="FFFFFF"/>
              </a:solidFill>
            </a:endParaRPr>
          </a:p>
          <a:p>
            <a:pPr algn="ctr" eaLnBrk="0" hangingPunct="0">
              <a:lnSpc>
                <a:spcPts val="4000"/>
              </a:lnSpc>
              <a:spcBef>
                <a:spcPct val="20000"/>
              </a:spcBef>
              <a:buClr>
                <a:srgbClr val="92D050"/>
              </a:buClr>
            </a:pPr>
            <a:r>
              <a:rPr lang="ja-JP" altLang="en-US" sz="4000" dirty="0" smtClean="0">
                <a:solidFill>
                  <a:srgbClr val="FFFFFF"/>
                </a:solidFill>
              </a:rPr>
              <a:t>⇩</a:t>
            </a:r>
          </a:p>
          <a:p>
            <a:pPr algn="ctr" eaLnBrk="0" hangingPunct="0">
              <a:lnSpc>
                <a:spcPts val="4000"/>
              </a:lnSpc>
              <a:spcBef>
                <a:spcPct val="20000"/>
              </a:spcBef>
              <a:buClr>
                <a:srgbClr val="92D050"/>
              </a:buClr>
            </a:pPr>
            <a:r>
              <a:rPr lang="ja-JP" altLang="en-US" sz="4000" dirty="0" smtClean="0">
                <a:solidFill>
                  <a:srgbClr val="FFFFFF"/>
                </a:solidFill>
              </a:rPr>
              <a:t>全自治体が共有すれば</a:t>
            </a:r>
            <a:endParaRPr lang="en-US" altLang="ja-JP" sz="4000" dirty="0">
              <a:solidFill>
                <a:srgbClr val="FFFFFF"/>
              </a:solidFill>
            </a:endParaRPr>
          </a:p>
          <a:p>
            <a:pPr algn="ctr" eaLnBrk="0" hangingPunct="0">
              <a:lnSpc>
                <a:spcPts val="4000"/>
              </a:lnSpc>
              <a:spcBef>
                <a:spcPct val="20000"/>
              </a:spcBef>
              <a:buClr>
                <a:srgbClr val="92D050"/>
              </a:buClr>
            </a:pPr>
            <a:r>
              <a:rPr lang="ja-JP" altLang="en-US" sz="4000" dirty="0" smtClean="0">
                <a:solidFill>
                  <a:srgbClr val="FFFFFF"/>
                </a:solidFill>
              </a:rPr>
              <a:t>⇩</a:t>
            </a:r>
            <a:endParaRPr lang="en-US" altLang="ja-JP" sz="4000" dirty="0" smtClean="0">
              <a:solidFill>
                <a:srgbClr val="FFFFFF"/>
              </a:solidFill>
            </a:endParaRPr>
          </a:p>
          <a:p>
            <a:pPr algn="ctr" eaLnBrk="0" hangingPunct="0">
              <a:lnSpc>
                <a:spcPts val="4000"/>
              </a:lnSpc>
              <a:spcBef>
                <a:spcPct val="20000"/>
              </a:spcBef>
              <a:buClr>
                <a:srgbClr val="92D050"/>
              </a:buClr>
            </a:pPr>
            <a:r>
              <a:rPr lang="ja-JP" altLang="en-US" sz="4400" dirty="0">
                <a:solidFill>
                  <a:srgbClr val="FFFF00"/>
                </a:solidFill>
              </a:rPr>
              <a:t>議論の</a:t>
            </a:r>
            <a:r>
              <a:rPr lang="ja-JP" altLang="en-US" sz="4400" dirty="0" smtClean="0">
                <a:solidFill>
                  <a:srgbClr val="FFFF00"/>
                </a:solidFill>
              </a:rPr>
              <a:t>前提を変えられる</a:t>
            </a:r>
            <a:endParaRPr lang="en-US" altLang="ja-JP" sz="4400" dirty="0">
              <a:solidFill>
                <a:srgbClr val="FFFF00"/>
              </a:solidFill>
            </a:endParaRPr>
          </a:p>
        </p:txBody>
      </p:sp>
      <p:sp>
        <p:nvSpPr>
          <p:cNvPr id="2" name="下矢印 1"/>
          <p:cNvSpPr/>
          <p:nvPr/>
        </p:nvSpPr>
        <p:spPr bwMode="auto">
          <a:xfrm>
            <a:off x="4680012" y="4221088"/>
            <a:ext cx="4846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ja-JP" altLang="en-US" sz="32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2042924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4" name="スライド番号プレースホルダ 7"/>
          <p:cNvSpPr>
            <a:spLocks noGrp="1"/>
          </p:cNvSpPr>
          <p:nvPr>
            <p:ph type="sldNum" sz="quarter" idx="12"/>
          </p:nvPr>
        </p:nvSpPr>
        <p:spPr>
          <a:noFill/>
        </p:spPr>
        <p:txBody>
          <a:bodyPr/>
          <a:lstStyle/>
          <a:p>
            <a:fld id="{C13068E5-0860-4CC7-A4BA-BEE20CD96FD9}" type="slidenum">
              <a:rPr lang="en-US" altLang="ja-JP" smtClean="0">
                <a:solidFill>
                  <a:srgbClr val="FFFFFF"/>
                </a:solidFill>
              </a:rPr>
              <a:pPr/>
              <a:t>35</a:t>
            </a:fld>
            <a:endParaRPr lang="en-US" altLang="ja-JP" smtClean="0">
              <a:solidFill>
                <a:srgbClr val="FFFFFF"/>
              </a:solidFill>
            </a:endParaRPr>
          </a:p>
        </p:txBody>
      </p:sp>
      <p:sp>
        <p:nvSpPr>
          <p:cNvPr id="145410" name="Rectangle 2"/>
          <p:cNvSpPr>
            <a:spLocks noGrp="1" noChangeArrowheads="1"/>
          </p:cNvSpPr>
          <p:nvPr>
            <p:ph type="title" idx="4294967295"/>
          </p:nvPr>
        </p:nvSpPr>
        <p:spPr>
          <a:xfrm>
            <a:off x="0" y="214313"/>
            <a:ext cx="9144000" cy="871537"/>
          </a:xfrm>
        </p:spPr>
        <p:txBody>
          <a:bodyPr/>
          <a:lstStyle/>
          <a:p>
            <a:pPr eaLnBrk="1" hangingPunct="1"/>
            <a:r>
              <a:rPr lang="ja-JP" altLang="en-US" sz="5400" b="1" dirty="0" smtClean="0">
                <a:latin typeface="ＭＳ Ｐゴシック" pitchFamily="50" charset="-128"/>
              </a:rPr>
              <a:t>　核兵器禁止条約推進条例</a:t>
            </a:r>
            <a:r>
              <a:rPr lang="ja-JP" altLang="en-US" sz="5400" dirty="0" smtClean="0">
                <a:latin typeface="ＭＳ Ｐゴシック" pitchFamily="50" charset="-128"/>
              </a:rPr>
              <a:t>　</a:t>
            </a:r>
          </a:p>
        </p:txBody>
      </p:sp>
      <p:sp>
        <p:nvSpPr>
          <p:cNvPr id="145411" name="Line 5"/>
          <p:cNvSpPr>
            <a:spLocks noChangeShapeType="1"/>
          </p:cNvSpPr>
          <p:nvPr/>
        </p:nvSpPr>
        <p:spPr bwMode="auto">
          <a:xfrm>
            <a:off x="500063" y="1340768"/>
            <a:ext cx="8064500" cy="0"/>
          </a:xfrm>
          <a:prstGeom prst="line">
            <a:avLst/>
          </a:prstGeom>
          <a:noFill/>
          <a:ln w="76200">
            <a:solidFill>
              <a:schemeClr val="accent2"/>
            </a:solidFill>
            <a:round/>
            <a:headEnd/>
            <a:tailEnd/>
          </a:ln>
        </p:spPr>
        <p:txBody>
          <a:bodyPr/>
          <a:lstStyle/>
          <a:p>
            <a:endParaRPr lang="ja-JP" altLang="en-US">
              <a:solidFill>
                <a:srgbClr val="000000"/>
              </a:solidFill>
            </a:endParaRPr>
          </a:p>
        </p:txBody>
      </p:sp>
      <p:sp>
        <p:nvSpPr>
          <p:cNvPr id="145412" name="Rectangle 3"/>
          <p:cNvSpPr txBox="1">
            <a:spLocks noChangeArrowheads="1"/>
          </p:cNvSpPr>
          <p:nvPr/>
        </p:nvSpPr>
        <p:spPr bwMode="auto">
          <a:xfrm>
            <a:off x="539552" y="1772890"/>
            <a:ext cx="8280920" cy="4680446"/>
          </a:xfrm>
          <a:prstGeom prst="rect">
            <a:avLst/>
          </a:prstGeom>
          <a:noFill/>
          <a:ln w="9525">
            <a:noFill/>
            <a:miter lim="800000"/>
            <a:headEnd/>
            <a:tailEnd/>
          </a:ln>
        </p:spPr>
        <p:txBody>
          <a:bodyPr/>
          <a:lstStyle/>
          <a:p>
            <a:pPr marL="469900" indent="-469900" eaLnBrk="0" hangingPunct="0">
              <a:lnSpc>
                <a:spcPts val="4000"/>
              </a:lnSpc>
              <a:spcBef>
                <a:spcPct val="20000"/>
              </a:spcBef>
              <a:buClr>
                <a:srgbClr val="92D050"/>
              </a:buClr>
              <a:buFont typeface="Wingdings" panose="05000000000000000000" pitchFamily="2" charset="2"/>
              <a:buChar char="l"/>
            </a:pPr>
            <a:r>
              <a:rPr lang="ja-JP" altLang="en-US" sz="2800" dirty="0" smtClean="0">
                <a:solidFill>
                  <a:srgbClr val="FFFFFF"/>
                </a:solidFill>
              </a:rPr>
              <a:t>核兵器禁止条約 </a:t>
            </a:r>
            <a:r>
              <a:rPr lang="en-US" altLang="ja-JP" sz="2800" dirty="0" smtClean="0">
                <a:solidFill>
                  <a:srgbClr val="FFFFFF"/>
                </a:solidFill>
              </a:rPr>
              <a:t>(</a:t>
            </a:r>
            <a:r>
              <a:rPr lang="ja-JP" altLang="en-US" sz="2800" dirty="0" smtClean="0">
                <a:solidFill>
                  <a:srgbClr val="FFFFFF"/>
                </a:solidFill>
              </a:rPr>
              <a:t>核禁条約と略</a:t>
            </a:r>
            <a:r>
              <a:rPr lang="en-US" altLang="ja-JP" sz="2800" dirty="0" smtClean="0">
                <a:solidFill>
                  <a:srgbClr val="FFFFFF"/>
                </a:solidFill>
              </a:rPr>
              <a:t>) </a:t>
            </a:r>
            <a:r>
              <a:rPr lang="ja-JP" altLang="en-US" sz="2800" dirty="0" smtClean="0">
                <a:solidFill>
                  <a:srgbClr val="FFFFFF"/>
                </a:solidFill>
              </a:rPr>
              <a:t>の趣旨を市民に周知するための教育プログラム</a:t>
            </a:r>
          </a:p>
          <a:p>
            <a:pPr marL="469900" indent="-469900" eaLnBrk="0" hangingPunct="0">
              <a:lnSpc>
                <a:spcPts val="4000"/>
              </a:lnSpc>
              <a:spcBef>
                <a:spcPct val="20000"/>
              </a:spcBef>
              <a:buClr>
                <a:srgbClr val="92D050"/>
              </a:buClr>
              <a:buFont typeface="Wingdings" panose="05000000000000000000" pitchFamily="2" charset="2"/>
              <a:buChar char="l"/>
            </a:pPr>
            <a:r>
              <a:rPr lang="ja-JP" altLang="en-US" sz="2800" dirty="0">
                <a:solidFill>
                  <a:srgbClr val="FFFFFF"/>
                </a:solidFill>
              </a:rPr>
              <a:t>核禁条約</a:t>
            </a:r>
            <a:r>
              <a:rPr lang="ja-JP" altLang="en-US" sz="2800" dirty="0" smtClean="0">
                <a:solidFill>
                  <a:srgbClr val="FFFFFF"/>
                </a:solidFill>
              </a:rPr>
              <a:t>を</a:t>
            </a:r>
            <a:r>
              <a:rPr lang="ja-JP" altLang="en-US" sz="2800" dirty="0">
                <a:solidFill>
                  <a:srgbClr val="FFFFFF"/>
                </a:solidFill>
              </a:rPr>
              <a:t>日本政府が署名</a:t>
            </a:r>
            <a:r>
              <a:rPr lang="ja-JP" altLang="en-US" sz="2800" dirty="0" smtClean="0">
                <a:solidFill>
                  <a:srgbClr val="FFFFFF"/>
                </a:solidFill>
              </a:rPr>
              <a:t>・</a:t>
            </a:r>
            <a:r>
              <a:rPr lang="ja-JP" altLang="en-US" sz="2800" dirty="0">
                <a:solidFill>
                  <a:srgbClr val="FFFFFF"/>
                </a:solidFill>
              </a:rPr>
              <a:t>批准する</a:t>
            </a:r>
            <a:r>
              <a:rPr lang="ja-JP" altLang="en-US" sz="2800" dirty="0" smtClean="0">
                <a:solidFill>
                  <a:srgbClr val="FFFFFF"/>
                </a:solidFill>
              </a:rPr>
              <a:t>ように働き掛ける都市全体の取り組みを具体的計画として策定実行する</a:t>
            </a:r>
          </a:p>
          <a:p>
            <a:pPr marL="469900" indent="-469900" eaLnBrk="0" hangingPunct="0">
              <a:lnSpc>
                <a:spcPts val="4000"/>
              </a:lnSpc>
              <a:spcBef>
                <a:spcPct val="20000"/>
              </a:spcBef>
              <a:buClr>
                <a:srgbClr val="92D050"/>
              </a:buClr>
              <a:buFont typeface="Wingdings" panose="05000000000000000000" pitchFamily="2" charset="2"/>
              <a:buChar char="l"/>
            </a:pPr>
            <a:r>
              <a:rPr lang="ja-JP" altLang="en-US" sz="2800" dirty="0">
                <a:solidFill>
                  <a:srgbClr val="FFFFFF"/>
                </a:solidFill>
              </a:rPr>
              <a:t>姉妹都市をはじめ</a:t>
            </a:r>
            <a:r>
              <a:rPr lang="ja-JP" altLang="en-US" sz="2800" dirty="0" smtClean="0">
                <a:solidFill>
                  <a:srgbClr val="FFFFFF"/>
                </a:solidFill>
              </a:rPr>
              <a:t>、世界の都市・市民に核禁条約を広め、各なき世界実現のための連帯をするプログラムの策定と実行</a:t>
            </a:r>
          </a:p>
          <a:p>
            <a:pPr marL="469900" indent="-469900" eaLnBrk="0" hangingPunct="0">
              <a:lnSpc>
                <a:spcPts val="4000"/>
              </a:lnSpc>
              <a:spcBef>
                <a:spcPct val="20000"/>
              </a:spcBef>
              <a:buClr>
                <a:srgbClr val="92D050"/>
              </a:buClr>
              <a:buFont typeface="Wingdings" panose="05000000000000000000" pitchFamily="2" charset="2"/>
              <a:buChar char="l"/>
            </a:pPr>
            <a:endParaRPr lang="ja-JP" altLang="en-US" sz="2800" dirty="0" smtClean="0">
              <a:solidFill>
                <a:srgbClr val="FFFFFF"/>
              </a:solidFill>
            </a:endParaRPr>
          </a:p>
        </p:txBody>
      </p:sp>
    </p:spTree>
    <p:extLst>
      <p:ext uri="{BB962C8B-B14F-4D97-AF65-F5344CB8AC3E}">
        <p14:creationId xmlns:p14="http://schemas.microsoft.com/office/powerpoint/2010/main" val="158108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116632"/>
            <a:ext cx="9144000" cy="1143000"/>
          </a:xfrm>
        </p:spPr>
        <p:txBody>
          <a:bodyPr>
            <a:scene3d>
              <a:camera prst="orthographicFront"/>
              <a:lightRig rig="threePt" dir="t"/>
            </a:scene3d>
            <a:sp3d extrusionH="57150">
              <a:bevelT w="38100" h="38100" prst="angle"/>
            </a:sp3d>
          </a:bodyPr>
          <a:lstStyle/>
          <a:p>
            <a:r>
              <a:rPr kumimoji="1" lang="ja-JP" altLang="en-US" sz="6000" b="1" dirty="0" smtClean="0"/>
              <a:t>お願い</a:t>
            </a:r>
            <a:endParaRPr kumimoji="1" lang="ja-JP" altLang="en-US" sz="6000" b="1" dirty="0">
              <a:latin typeface="+mn-lt"/>
            </a:endParaRPr>
          </a:p>
        </p:txBody>
      </p:sp>
      <p:sp>
        <p:nvSpPr>
          <p:cNvPr id="5" name="Line 5"/>
          <p:cNvSpPr>
            <a:spLocks noChangeShapeType="1"/>
          </p:cNvSpPr>
          <p:nvPr/>
        </p:nvSpPr>
        <p:spPr bwMode="auto">
          <a:xfrm>
            <a:off x="467940" y="1340768"/>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a:solidFill>
                <a:srgbClr val="FFFFFF"/>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3140067"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4438431" y="1556792"/>
            <a:ext cx="3877985" cy="5040560"/>
          </a:xfrm>
          <a:prstGeom prst="rect">
            <a:avLst/>
          </a:prstGeom>
          <a:noFill/>
        </p:spPr>
        <p:txBody>
          <a:bodyPr vert="eaVert" wrap="square" rtlCol="0">
            <a:spAutoFit/>
          </a:bodyPr>
          <a:lstStyle/>
          <a:p>
            <a:pPr marL="285750" indent="-285750">
              <a:buClr>
                <a:srgbClr val="92D050"/>
              </a:buClr>
              <a:buFont typeface="Wingdings" panose="05000000000000000000" pitchFamily="2" charset="2"/>
              <a:buChar char="l"/>
            </a:pPr>
            <a:r>
              <a:rPr lang="ja-JP" altLang="en-US" sz="4000" dirty="0" smtClean="0">
                <a:solidFill>
                  <a:srgbClr val="FFFFFF"/>
                </a:solidFill>
              </a:rPr>
              <a:t>図書館に購入リクエストをして下さい</a:t>
            </a:r>
          </a:p>
          <a:p>
            <a:pPr marL="285750" indent="-285750">
              <a:buClr>
                <a:srgbClr val="92D050"/>
              </a:buClr>
              <a:buFont typeface="Wingdings" panose="05000000000000000000" pitchFamily="2" charset="2"/>
              <a:buChar char="l"/>
            </a:pPr>
            <a:r>
              <a:rPr lang="ja-JP" altLang="en-US" sz="4000" dirty="0">
                <a:solidFill>
                  <a:srgbClr val="FFFFFF"/>
                </a:solidFill>
              </a:rPr>
              <a:t>ニュースレター等</a:t>
            </a:r>
            <a:r>
              <a:rPr lang="ja-JP" altLang="en-US" sz="4000" dirty="0" smtClean="0">
                <a:solidFill>
                  <a:srgbClr val="FFFFFF"/>
                </a:solidFill>
              </a:rPr>
              <a:t>に、書評を</a:t>
            </a:r>
            <a:r>
              <a:rPr lang="ja-JP" altLang="en-US" sz="4000" dirty="0">
                <a:solidFill>
                  <a:srgbClr val="FFFFFF"/>
                </a:solidFill>
              </a:rPr>
              <a:t>書いて</a:t>
            </a:r>
            <a:r>
              <a:rPr lang="ja-JP" altLang="en-US" sz="4000" dirty="0" smtClean="0">
                <a:solidFill>
                  <a:srgbClr val="FFFFFF"/>
                </a:solidFill>
              </a:rPr>
              <a:t>下さい</a:t>
            </a:r>
          </a:p>
          <a:p>
            <a:pPr marL="285750" indent="-285750">
              <a:buClr>
                <a:srgbClr val="92D050"/>
              </a:buClr>
              <a:buFont typeface="Wingdings" panose="05000000000000000000" pitchFamily="2" charset="2"/>
              <a:buChar char="l"/>
            </a:pPr>
            <a:r>
              <a:rPr lang="ja-JP" altLang="en-US" sz="4000" dirty="0">
                <a:solidFill>
                  <a:srgbClr val="FFFFFF"/>
                </a:solidFill>
              </a:rPr>
              <a:t>「口コミ</a:t>
            </a:r>
            <a:r>
              <a:rPr lang="ja-JP" altLang="en-US" sz="4000" dirty="0" smtClean="0">
                <a:solidFill>
                  <a:srgbClr val="FFFFFF"/>
                </a:solidFill>
              </a:rPr>
              <a:t>」でＰＲをお願いします</a:t>
            </a:r>
            <a:endParaRPr lang="ja-JP" altLang="en-US" sz="4000" dirty="0">
              <a:solidFill>
                <a:srgbClr val="FFFFFF"/>
              </a:solidFill>
            </a:endParaRPr>
          </a:p>
        </p:txBody>
      </p:sp>
    </p:spTree>
    <p:extLst>
      <p:ext uri="{BB962C8B-B14F-4D97-AF65-F5344CB8AC3E}">
        <p14:creationId xmlns:p14="http://schemas.microsoft.com/office/powerpoint/2010/main" val="3592217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4"/>
          <p:cNvSpPr>
            <a:spLocks noGrp="1"/>
          </p:cNvSpPr>
          <p:nvPr>
            <p:ph type="sldNum" sz="quarter" idx="12"/>
          </p:nvPr>
        </p:nvSpPr>
        <p:spPr/>
        <p:txBody>
          <a:bodyPr/>
          <a:lstStyle/>
          <a:p>
            <a:pPr>
              <a:defRPr/>
            </a:pPr>
            <a:fld id="{0E737218-171A-47C4-93B8-4A0BC3F77056}" type="slidenum">
              <a:rPr lang="ja-JP" altLang="en-US">
                <a:solidFill>
                  <a:srgbClr val="FFFFFF"/>
                </a:solidFill>
              </a:rPr>
              <a:pPr>
                <a:defRPr/>
              </a:pPr>
              <a:t>37</a:t>
            </a:fld>
            <a:endParaRPr lang="en-US" sz="1800">
              <a:solidFill>
                <a:srgbClr val="FFFFFF"/>
              </a:solidFill>
            </a:endParaRPr>
          </a:p>
        </p:txBody>
      </p:sp>
      <p:sp>
        <p:nvSpPr>
          <p:cNvPr id="199683" name="タイトル 3"/>
          <p:cNvSpPr>
            <a:spLocks noGrp="1" noChangeArrowheads="1"/>
          </p:cNvSpPr>
          <p:nvPr>
            <p:ph type="title" idx="4294967295"/>
          </p:nvPr>
        </p:nvSpPr>
        <p:spPr>
          <a:xfrm>
            <a:off x="544016" y="4941168"/>
            <a:ext cx="7772400" cy="1146051"/>
          </a:xfrm>
        </p:spPr>
        <p:txBody>
          <a:bodyPr anchor="t"/>
          <a:lstStyle/>
          <a:p>
            <a:r>
              <a:rPr lang="ja-JP" altLang="en-US" sz="4000" b="1" dirty="0" smtClean="0">
                <a:solidFill>
                  <a:srgbClr val="99FFFE"/>
                </a:solidFill>
              </a:rPr>
              <a:t/>
            </a:r>
            <a:br>
              <a:rPr lang="ja-JP" altLang="en-US" sz="4000" b="1" dirty="0" smtClean="0">
                <a:solidFill>
                  <a:srgbClr val="99FFFE"/>
                </a:solidFill>
              </a:rPr>
            </a:br>
            <a:r>
              <a:rPr lang="ja-JP" altLang="en-US" sz="4000" b="1" dirty="0" smtClean="0"/>
              <a:t/>
            </a:r>
            <a:br>
              <a:rPr lang="ja-JP" altLang="en-US" sz="4000" b="1" dirty="0" smtClean="0"/>
            </a:br>
            <a:endParaRPr lang="ja-JP" altLang="en-US" sz="4000" b="1" dirty="0" smtClean="0">
              <a:solidFill>
                <a:srgbClr val="99FFFE"/>
              </a:solidFill>
            </a:endParaRPr>
          </a:p>
        </p:txBody>
      </p:sp>
      <p:pic>
        <p:nvPicPr>
          <p:cNvPr id="3074" name="Picture 2" descr="C:\Users\忠利\AppData\Local\Temp\IMG_02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764703"/>
            <a:ext cx="3960440" cy="5280587"/>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611560" y="1844824"/>
            <a:ext cx="923330" cy="4536504"/>
          </a:xfrm>
          <a:prstGeom prst="rect">
            <a:avLst/>
          </a:prstGeom>
          <a:noFill/>
        </p:spPr>
        <p:txBody>
          <a:bodyPr vert="eaVert" wrap="square" rtlCol="0">
            <a:spAutoFit/>
          </a:bodyPr>
          <a:lstStyle/>
          <a:p>
            <a:r>
              <a:rPr lang="ja-JP" altLang="en-US" sz="4800" dirty="0" smtClean="0">
                <a:solidFill>
                  <a:srgbClr val="FFFF00"/>
                </a:solidFill>
                <a:latin typeface="ＭＳ Ｐゴシック"/>
              </a:rPr>
              <a:t>もお読み下さい</a:t>
            </a:r>
            <a:endParaRPr lang="ja-JP" altLang="en-US" sz="4800" dirty="0">
              <a:solidFill>
                <a:srgbClr val="FFFF00"/>
              </a:solidFill>
              <a:latin typeface="ＭＳ Ｐゴシック"/>
            </a:endParaRPr>
          </a:p>
        </p:txBody>
      </p:sp>
      <p:sp>
        <p:nvSpPr>
          <p:cNvPr id="7" name="テキスト ボックス 6"/>
          <p:cNvSpPr txBox="1"/>
          <p:nvPr/>
        </p:nvSpPr>
        <p:spPr>
          <a:xfrm>
            <a:off x="6885548" y="332656"/>
            <a:ext cx="1661993" cy="6264695"/>
          </a:xfrm>
          <a:prstGeom prst="rect">
            <a:avLst/>
          </a:prstGeom>
          <a:noFill/>
        </p:spPr>
        <p:txBody>
          <a:bodyPr vert="eaVert" wrap="square" rtlCol="0">
            <a:spAutoFit/>
          </a:bodyPr>
          <a:lstStyle/>
          <a:p>
            <a:r>
              <a:rPr lang="ja-JP" altLang="en-US" dirty="0" smtClean="0">
                <a:solidFill>
                  <a:srgbClr val="FFFFFF"/>
                </a:solidFill>
              </a:rPr>
              <a:t>新版　</a:t>
            </a:r>
            <a:r>
              <a:rPr lang="ja-JP" altLang="en-US" sz="4800" dirty="0" smtClean="0">
                <a:solidFill>
                  <a:srgbClr val="FFFF00"/>
                </a:solidFill>
                <a:latin typeface="ＭＳ Ｐゴシック"/>
              </a:rPr>
              <a:t>報復ではなく和解を</a:t>
            </a:r>
          </a:p>
          <a:p>
            <a:pPr algn="r"/>
            <a:r>
              <a:rPr lang="ja-JP" altLang="en-US" sz="4800" dirty="0">
                <a:solidFill>
                  <a:srgbClr val="FFFF00"/>
                </a:solidFill>
                <a:latin typeface="ＭＳ Ｐゴシック"/>
              </a:rPr>
              <a:t>　</a:t>
            </a:r>
            <a:r>
              <a:rPr lang="ja-JP" altLang="en-US" sz="4800" dirty="0" smtClean="0">
                <a:solidFill>
                  <a:srgbClr val="FFFF00"/>
                </a:solidFill>
                <a:latin typeface="ＭＳ Ｐゴシック"/>
              </a:rPr>
              <a:t>　　　</a:t>
            </a:r>
            <a:r>
              <a:rPr lang="en-US" altLang="ja-JP" sz="4000" dirty="0" smtClean="0">
                <a:solidFill>
                  <a:srgbClr val="92D050"/>
                </a:solidFill>
                <a:latin typeface="ＭＳ Ｐゴシック"/>
              </a:rPr>
              <a:t>(</a:t>
            </a:r>
            <a:r>
              <a:rPr lang="ja-JP" altLang="en-US" sz="4000" dirty="0" smtClean="0">
                <a:solidFill>
                  <a:srgbClr val="92D050"/>
                </a:solidFill>
                <a:latin typeface="ＭＳ Ｐゴシック"/>
              </a:rPr>
              <a:t>岩波現代文庫</a:t>
            </a:r>
            <a:r>
              <a:rPr lang="en-US" altLang="ja-JP" sz="4000" dirty="0" smtClean="0">
                <a:solidFill>
                  <a:srgbClr val="92D050"/>
                </a:solidFill>
                <a:latin typeface="ＭＳ Ｐゴシック"/>
              </a:rPr>
              <a:t>)</a:t>
            </a:r>
            <a:endParaRPr lang="ja-JP" altLang="en-US" sz="4000" dirty="0">
              <a:solidFill>
                <a:srgbClr val="92D050"/>
              </a:solidFill>
              <a:latin typeface="ＭＳ Ｐゴシック"/>
            </a:endParaRPr>
          </a:p>
        </p:txBody>
      </p:sp>
    </p:spTree>
    <p:extLst>
      <p:ext uri="{BB962C8B-B14F-4D97-AF65-F5344CB8AC3E}">
        <p14:creationId xmlns:p14="http://schemas.microsoft.com/office/powerpoint/2010/main" val="4289740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4"/>
          <p:cNvSpPr>
            <a:spLocks noGrp="1"/>
          </p:cNvSpPr>
          <p:nvPr>
            <p:ph type="sldNum" sz="quarter" idx="12"/>
          </p:nvPr>
        </p:nvSpPr>
        <p:spPr/>
        <p:txBody>
          <a:bodyPr/>
          <a:lstStyle/>
          <a:p>
            <a:pPr>
              <a:defRPr/>
            </a:pPr>
            <a:fld id="{0E737218-171A-47C4-93B8-4A0BC3F77056}" type="slidenum">
              <a:rPr lang="ja-JP" altLang="en-US">
                <a:solidFill>
                  <a:srgbClr val="FFFFFF"/>
                </a:solidFill>
              </a:rPr>
              <a:pPr>
                <a:defRPr/>
              </a:pPr>
              <a:t>38</a:t>
            </a:fld>
            <a:endParaRPr lang="en-US" sz="1800">
              <a:solidFill>
                <a:srgbClr val="FFFFFF"/>
              </a:solidFill>
            </a:endParaRPr>
          </a:p>
        </p:txBody>
      </p:sp>
      <p:sp>
        <p:nvSpPr>
          <p:cNvPr id="199683" name="タイトル 3"/>
          <p:cNvSpPr>
            <a:spLocks noGrp="1" noChangeArrowheads="1"/>
          </p:cNvSpPr>
          <p:nvPr>
            <p:ph type="title" idx="4294967295"/>
          </p:nvPr>
        </p:nvSpPr>
        <p:spPr>
          <a:xfrm>
            <a:off x="544016" y="4941168"/>
            <a:ext cx="7772400" cy="1146051"/>
          </a:xfrm>
        </p:spPr>
        <p:txBody>
          <a:bodyPr anchor="t"/>
          <a:lstStyle/>
          <a:p>
            <a:r>
              <a:rPr lang="ja-JP" altLang="en-US" sz="4000" b="1" dirty="0" smtClean="0">
                <a:solidFill>
                  <a:srgbClr val="99FFFE"/>
                </a:solidFill>
              </a:rPr>
              <a:t/>
            </a:r>
            <a:br>
              <a:rPr lang="ja-JP" altLang="en-US" sz="4000" b="1" dirty="0" smtClean="0">
                <a:solidFill>
                  <a:srgbClr val="99FFFE"/>
                </a:solidFill>
              </a:rPr>
            </a:br>
            <a:r>
              <a:rPr lang="ja-JP" altLang="en-US" sz="4000" b="1" dirty="0" smtClean="0"/>
              <a:t/>
            </a:r>
            <a:br>
              <a:rPr lang="ja-JP" altLang="en-US" sz="4000" b="1" dirty="0" smtClean="0"/>
            </a:br>
            <a:endParaRPr lang="ja-JP" altLang="en-US" sz="4000" b="1" dirty="0" smtClean="0">
              <a:solidFill>
                <a:srgbClr val="99FFFE"/>
              </a:solidFill>
            </a:endParaRPr>
          </a:p>
        </p:txBody>
      </p:sp>
      <p:sp>
        <p:nvSpPr>
          <p:cNvPr id="10" name="テキスト ボックス 9"/>
          <p:cNvSpPr txBox="1"/>
          <p:nvPr/>
        </p:nvSpPr>
        <p:spPr>
          <a:xfrm>
            <a:off x="467544" y="1844824"/>
            <a:ext cx="923330" cy="4536504"/>
          </a:xfrm>
          <a:prstGeom prst="rect">
            <a:avLst/>
          </a:prstGeom>
          <a:noFill/>
        </p:spPr>
        <p:txBody>
          <a:bodyPr vert="eaVert" wrap="square" rtlCol="0">
            <a:spAutoFit/>
          </a:bodyPr>
          <a:lstStyle/>
          <a:p>
            <a:r>
              <a:rPr lang="ja-JP" altLang="en-US" sz="4800" dirty="0" smtClean="0">
                <a:solidFill>
                  <a:srgbClr val="FFFF00"/>
                </a:solidFill>
                <a:latin typeface="ＭＳ Ｐゴシック"/>
              </a:rPr>
              <a:t>もお願します</a:t>
            </a:r>
            <a:endParaRPr lang="ja-JP" altLang="en-US" sz="4800" dirty="0">
              <a:solidFill>
                <a:srgbClr val="FFFF00"/>
              </a:solidFill>
              <a:latin typeface="ＭＳ Ｐゴシック"/>
            </a:endParaRPr>
          </a:p>
        </p:txBody>
      </p:sp>
      <p:sp>
        <p:nvSpPr>
          <p:cNvPr id="7" name="テキスト ボックス 6"/>
          <p:cNvSpPr txBox="1"/>
          <p:nvPr/>
        </p:nvSpPr>
        <p:spPr>
          <a:xfrm>
            <a:off x="5839107" y="332656"/>
            <a:ext cx="2708434" cy="6264695"/>
          </a:xfrm>
          <a:prstGeom prst="rect">
            <a:avLst/>
          </a:prstGeom>
          <a:noFill/>
        </p:spPr>
        <p:txBody>
          <a:bodyPr vert="eaVert" wrap="square" rtlCol="0">
            <a:spAutoFit/>
          </a:bodyPr>
          <a:lstStyle/>
          <a:p>
            <a:r>
              <a:rPr lang="ja-JP" altLang="en-US" dirty="0" smtClean="0">
                <a:solidFill>
                  <a:srgbClr val="FFFFFF"/>
                </a:solidFill>
              </a:rPr>
              <a:t>　</a:t>
            </a:r>
            <a:r>
              <a:rPr lang="ja-JP" altLang="en-US" sz="4800" dirty="0" smtClean="0">
                <a:solidFill>
                  <a:srgbClr val="FFC000"/>
                </a:solidFill>
                <a:latin typeface="ＭＳ Ｐゴシック"/>
              </a:rPr>
              <a:t>空が、赤く、焼けて</a:t>
            </a:r>
          </a:p>
          <a:p>
            <a:pPr algn="r"/>
            <a:r>
              <a:rPr lang="ja-JP" altLang="en-US" sz="4800" dirty="0">
                <a:solidFill>
                  <a:srgbClr val="FFFF00"/>
                </a:solidFill>
                <a:latin typeface="ＭＳ Ｐゴシック"/>
              </a:rPr>
              <a:t>　</a:t>
            </a:r>
            <a:r>
              <a:rPr lang="ja-JP" altLang="en-US" sz="4800" dirty="0" smtClean="0">
                <a:solidFill>
                  <a:srgbClr val="FFFF00"/>
                </a:solidFill>
                <a:latin typeface="ＭＳ Ｐゴシック"/>
              </a:rPr>
              <a:t>　　　奥田貞子著</a:t>
            </a:r>
            <a:r>
              <a:rPr lang="en-US" altLang="ja-JP" sz="2400" dirty="0" smtClean="0">
                <a:solidFill>
                  <a:srgbClr val="92D050"/>
                </a:solidFill>
                <a:latin typeface="ＭＳ Ｐゴシック"/>
              </a:rPr>
              <a:t>(</a:t>
            </a:r>
            <a:r>
              <a:rPr lang="ja-JP" altLang="en-US" sz="2400" dirty="0" smtClean="0">
                <a:solidFill>
                  <a:srgbClr val="92D050"/>
                </a:solidFill>
                <a:latin typeface="ＭＳ Ｐゴシック"/>
              </a:rPr>
              <a:t>小学館</a:t>
            </a:r>
            <a:r>
              <a:rPr lang="en-US" altLang="ja-JP" sz="2400" dirty="0" smtClean="0">
                <a:solidFill>
                  <a:srgbClr val="92D050"/>
                </a:solidFill>
                <a:latin typeface="ＭＳ Ｐゴシック"/>
              </a:rPr>
              <a:t>)</a:t>
            </a:r>
            <a:endParaRPr lang="ja-JP" altLang="en-US" sz="2400" dirty="0" smtClean="0">
              <a:solidFill>
                <a:srgbClr val="92D050"/>
              </a:solidFill>
              <a:latin typeface="ＭＳ Ｐゴシック"/>
            </a:endParaRPr>
          </a:p>
          <a:p>
            <a:pPr algn="r"/>
            <a:endParaRPr lang="ja-JP" altLang="en-US" sz="4000" dirty="0" smtClean="0">
              <a:solidFill>
                <a:srgbClr val="92D050"/>
              </a:solidFill>
              <a:latin typeface="ＭＳ Ｐゴシック"/>
            </a:endParaRPr>
          </a:p>
          <a:p>
            <a:r>
              <a:rPr lang="ja-JP" altLang="en-US" sz="2800" dirty="0">
                <a:solidFill>
                  <a:srgbClr val="FFFFFF"/>
                </a:solidFill>
                <a:latin typeface="ＭＳ Ｐゴシック"/>
              </a:rPr>
              <a:t>原爆</a:t>
            </a:r>
            <a:r>
              <a:rPr lang="ja-JP" altLang="en-US" sz="2800" dirty="0" smtClean="0">
                <a:solidFill>
                  <a:srgbClr val="FFFFFF"/>
                </a:solidFill>
                <a:latin typeface="ＭＳ Ｐゴシック"/>
              </a:rPr>
              <a:t>で死に行く子どもたちとの</a:t>
            </a:r>
            <a:r>
              <a:rPr lang="en-US" altLang="ja-JP" sz="2800" dirty="0" smtClean="0">
                <a:solidFill>
                  <a:srgbClr val="FFFFFF"/>
                </a:solidFill>
                <a:latin typeface="ＭＳ Ｐゴシック"/>
              </a:rPr>
              <a:t>8</a:t>
            </a:r>
            <a:r>
              <a:rPr lang="ja-JP" altLang="en-US" sz="2800" dirty="0" smtClean="0">
                <a:solidFill>
                  <a:srgbClr val="FFFFFF"/>
                </a:solidFill>
                <a:latin typeface="ＭＳ Ｐゴシック"/>
              </a:rPr>
              <a:t>日間</a:t>
            </a:r>
            <a:endParaRPr lang="ja-JP" altLang="en-US" sz="2800" dirty="0">
              <a:solidFill>
                <a:srgbClr val="FFFFFF"/>
              </a:solidFill>
              <a:latin typeface="ＭＳ Ｐゴシック"/>
            </a:endParaRPr>
          </a:p>
        </p:txBody>
      </p:sp>
      <p:pic>
        <p:nvPicPr>
          <p:cNvPr id="4098" name="Picture 2" descr="C:\Users\忠利\AppData\Local\Temp\IMG_03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41185" y="1559215"/>
            <a:ext cx="5045406"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80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4"/>
          <p:cNvSpPr>
            <a:spLocks noGrp="1"/>
          </p:cNvSpPr>
          <p:nvPr>
            <p:ph type="sldNum" sz="quarter" idx="12"/>
          </p:nvPr>
        </p:nvSpPr>
        <p:spPr/>
        <p:txBody>
          <a:bodyPr/>
          <a:lstStyle/>
          <a:p>
            <a:pPr>
              <a:defRPr/>
            </a:pPr>
            <a:fld id="{0E737218-171A-47C4-93B8-4A0BC3F77056}" type="slidenum">
              <a:rPr lang="ja-JP" altLang="en-US">
                <a:solidFill>
                  <a:srgbClr val="FFFFFF"/>
                </a:solidFill>
              </a:rPr>
              <a:pPr>
                <a:defRPr/>
              </a:pPr>
              <a:t>39</a:t>
            </a:fld>
            <a:endParaRPr lang="en-US" sz="1800">
              <a:solidFill>
                <a:srgbClr val="FFFFFF"/>
              </a:solidFill>
            </a:endParaRPr>
          </a:p>
        </p:txBody>
      </p:sp>
      <p:sp>
        <p:nvSpPr>
          <p:cNvPr id="199683" name="タイトル 3"/>
          <p:cNvSpPr>
            <a:spLocks noGrp="1" noChangeArrowheads="1"/>
          </p:cNvSpPr>
          <p:nvPr>
            <p:ph type="title" idx="4294967295"/>
          </p:nvPr>
        </p:nvSpPr>
        <p:spPr>
          <a:xfrm>
            <a:off x="544016" y="4941168"/>
            <a:ext cx="7772400" cy="1146051"/>
          </a:xfrm>
        </p:spPr>
        <p:txBody>
          <a:bodyPr anchor="t"/>
          <a:lstStyle/>
          <a:p>
            <a:r>
              <a:rPr lang="ja-JP" altLang="en-US" sz="4000" b="1" dirty="0" smtClean="0">
                <a:solidFill>
                  <a:srgbClr val="99FFFE"/>
                </a:solidFill>
              </a:rPr>
              <a:t/>
            </a:r>
            <a:br>
              <a:rPr lang="ja-JP" altLang="en-US" sz="4000" b="1" dirty="0" smtClean="0">
                <a:solidFill>
                  <a:srgbClr val="99FFFE"/>
                </a:solidFill>
              </a:rPr>
            </a:br>
            <a:r>
              <a:rPr lang="ja-JP" altLang="en-US" sz="4000" b="1" dirty="0" smtClean="0"/>
              <a:t>もお読み下さい</a:t>
            </a:r>
            <a:br>
              <a:rPr lang="ja-JP" altLang="en-US" sz="4000" b="1" dirty="0" smtClean="0"/>
            </a:br>
            <a:endParaRPr lang="ja-JP" altLang="en-US" sz="4000" b="1" dirty="0" smtClean="0">
              <a:solidFill>
                <a:srgbClr val="99FFFE"/>
              </a:solidFill>
            </a:endParaRPr>
          </a:p>
        </p:txBody>
      </p:sp>
      <p:sp>
        <p:nvSpPr>
          <p:cNvPr id="199684" name="テキスト プレースホルダー 4"/>
          <p:cNvSpPr>
            <a:spLocks noGrp="1" noChangeArrowheads="1"/>
          </p:cNvSpPr>
          <p:nvPr>
            <p:ph type="body" idx="4294967295"/>
          </p:nvPr>
        </p:nvSpPr>
        <p:spPr>
          <a:xfrm>
            <a:off x="31880" y="692696"/>
            <a:ext cx="9010392" cy="4039656"/>
          </a:xfrm>
        </p:spPr>
        <p:txBody>
          <a:bodyPr anchor="b"/>
          <a:lstStyle/>
          <a:p>
            <a:pPr marL="0" indent="0" algn="ctr">
              <a:buFont typeface="Wingdings" pitchFamily="2" charset="2"/>
              <a:buNone/>
            </a:pPr>
            <a:r>
              <a:rPr lang="en-US" altLang="ja-JP" sz="5400" dirty="0" smtClean="0">
                <a:solidFill>
                  <a:srgbClr val="FFFF00"/>
                </a:solidFill>
              </a:rPr>
              <a:t>『</a:t>
            </a:r>
            <a:r>
              <a:rPr lang="ja-JP" altLang="en-US" sz="5400" dirty="0" smtClean="0">
                <a:solidFill>
                  <a:srgbClr val="FFFF00"/>
                </a:solidFill>
              </a:rPr>
              <a:t>ヒロシマ市長</a:t>
            </a:r>
            <a:r>
              <a:rPr lang="en-US" altLang="ja-JP" sz="5400" dirty="0" smtClean="0">
                <a:solidFill>
                  <a:srgbClr val="FFFF00"/>
                </a:solidFill>
              </a:rPr>
              <a:t>』</a:t>
            </a:r>
            <a:endParaRPr lang="ja-JP" altLang="en-US" sz="5400" dirty="0" smtClean="0">
              <a:solidFill>
                <a:srgbClr val="FFFF00"/>
              </a:solidFill>
            </a:endParaRPr>
          </a:p>
          <a:p>
            <a:pPr marL="0" indent="0" algn="ctr">
              <a:buNone/>
            </a:pPr>
            <a:r>
              <a:rPr lang="en-US" altLang="ja-JP" sz="3600" b="1" dirty="0">
                <a:solidFill>
                  <a:srgbClr val="99FFFE"/>
                </a:solidFill>
                <a:latin typeface="Arial"/>
                <a:cs typeface="+mj-cs"/>
                <a:sym typeface="Arial" pitchFamily="34" charset="0"/>
              </a:rPr>
              <a:t>(</a:t>
            </a:r>
            <a:r>
              <a:rPr lang="ja-JP" altLang="en-US" sz="3600" b="1" dirty="0">
                <a:solidFill>
                  <a:srgbClr val="99FFFE"/>
                </a:solidFill>
                <a:latin typeface="Arial"/>
                <a:cs typeface="+mj-cs"/>
                <a:sym typeface="Arial" pitchFamily="34" charset="0"/>
              </a:rPr>
              <a:t>朝日新聞出版</a:t>
            </a:r>
            <a:r>
              <a:rPr lang="en-US" altLang="ja-JP" sz="3600" b="1" dirty="0" smtClean="0">
                <a:solidFill>
                  <a:srgbClr val="99FFFE"/>
                </a:solidFill>
                <a:latin typeface="Arial"/>
                <a:cs typeface="+mj-cs"/>
                <a:sym typeface="Arial" pitchFamily="34" charset="0"/>
              </a:rPr>
              <a:t>)</a:t>
            </a:r>
            <a:endParaRPr lang="ja-JP" altLang="en-US" sz="3600" b="1" dirty="0" smtClean="0">
              <a:solidFill>
                <a:srgbClr val="99FFFE"/>
              </a:solidFill>
              <a:latin typeface="Arial"/>
              <a:cs typeface="+mj-cs"/>
              <a:sym typeface="Arial" pitchFamily="34" charset="0"/>
            </a:endParaRPr>
          </a:p>
          <a:p>
            <a:pPr marL="0" indent="0" algn="ctr">
              <a:buNone/>
            </a:pPr>
            <a:endParaRPr lang="ja-JP" altLang="en-US" sz="4000" dirty="0" smtClean="0">
              <a:solidFill>
                <a:srgbClr val="FFFF00"/>
              </a:solidFill>
            </a:endParaRPr>
          </a:p>
        </p:txBody>
      </p:sp>
    </p:spTree>
    <p:extLst>
      <p:ext uri="{BB962C8B-B14F-4D97-AF65-F5344CB8AC3E}">
        <p14:creationId xmlns:p14="http://schemas.microsoft.com/office/powerpoint/2010/main" val="1295124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444712"/>
            <a:ext cx="8496944" cy="6494085"/>
          </a:xfrm>
          <a:prstGeom prst="rect">
            <a:avLst/>
          </a:prstGeom>
        </p:spPr>
        <p:txBody>
          <a:bodyPr wrap="square">
            <a:spAutoFit/>
          </a:bodyPr>
          <a:lstStyle/>
          <a:p>
            <a:pPr marL="457200" indent="-457200">
              <a:buFont typeface="Wingdings" panose="05000000000000000000" pitchFamily="2" charset="2"/>
              <a:buChar char="l"/>
            </a:pPr>
            <a:r>
              <a:rPr lang="ja-JP" altLang="en-US" sz="3200" dirty="0" smtClean="0"/>
              <a:t>平和</a:t>
            </a:r>
            <a:r>
              <a:rPr lang="ja-JP" altLang="en-US" sz="3200" dirty="0"/>
              <a:t>市長会議会長を務め。当初は参加都市数が</a:t>
            </a:r>
            <a:r>
              <a:rPr lang="en-US" altLang="ja-JP" sz="3200" dirty="0"/>
              <a:t>440</a:t>
            </a:r>
            <a:r>
              <a:rPr lang="ja-JP" altLang="en-US" sz="3200" dirty="0" err="1"/>
              <a:t>ほど</a:t>
            </a:r>
            <a:r>
              <a:rPr lang="ja-JP" altLang="en-US" sz="3200" dirty="0"/>
              <a:t>であった組織を、約</a:t>
            </a:r>
            <a:r>
              <a:rPr lang="en-US" altLang="ja-JP" sz="3200" dirty="0"/>
              <a:t>5,000</a:t>
            </a:r>
            <a:r>
              <a:rPr lang="ja-JP" altLang="en-US" sz="3200" dirty="0"/>
              <a:t>の都市が加盟・賛同する組織に育てる</a:t>
            </a:r>
            <a:r>
              <a:rPr lang="ja-JP" altLang="en-US" sz="3200" dirty="0" smtClean="0"/>
              <a:t>。</a:t>
            </a:r>
          </a:p>
          <a:p>
            <a:pPr marL="457200" indent="-457200">
              <a:buFont typeface="Wingdings" panose="05000000000000000000" pitchFamily="2" charset="2"/>
              <a:buChar char="l"/>
            </a:pPr>
            <a:r>
              <a:rPr lang="ja-JP" altLang="en-US" sz="3200" dirty="0" smtClean="0"/>
              <a:t>市政</a:t>
            </a:r>
            <a:r>
              <a:rPr lang="ja-JP" altLang="en-US" sz="3200" dirty="0"/>
              <a:t>では財政再建、情報公開、市民サービス、都市</a:t>
            </a:r>
            <a:r>
              <a:rPr lang="ja-JP" altLang="en-US" sz="3200" dirty="0" smtClean="0"/>
              <a:t>環境等に注力、暴走族</a:t>
            </a:r>
            <a:r>
              <a:rPr lang="ja-JP" altLang="en-US" sz="3200" dirty="0"/>
              <a:t>追放条例、新球場建設等を実現。オリンピック招致にも</a:t>
            </a:r>
            <a:r>
              <a:rPr lang="ja-JP" altLang="en-US" sz="3200" dirty="0" smtClean="0"/>
              <a:t>取り組む。</a:t>
            </a:r>
          </a:p>
          <a:p>
            <a:pPr marL="457200" indent="-457200">
              <a:buFont typeface="Wingdings" panose="05000000000000000000" pitchFamily="2" charset="2"/>
              <a:buChar char="l"/>
            </a:pPr>
            <a:r>
              <a:rPr lang="ja-JP" altLang="en-US" sz="3200" dirty="0" smtClean="0"/>
              <a:t>受賞歴</a:t>
            </a:r>
            <a:r>
              <a:rPr lang="ja-JP" altLang="en-US" sz="3200" dirty="0"/>
              <a:t>は</a:t>
            </a:r>
            <a:r>
              <a:rPr lang="ja-JP" altLang="en-US" sz="3200" dirty="0" smtClean="0"/>
              <a:t>、</a:t>
            </a:r>
            <a:r>
              <a:rPr lang="en-US" altLang="ja-JP" sz="3200" dirty="0" smtClean="0"/>
              <a:t>2010</a:t>
            </a:r>
            <a:r>
              <a:rPr lang="ja-JP" altLang="en-US" sz="3200" dirty="0"/>
              <a:t>年には、アジアのノーベル賞といわれる「マグサイサイ賞」を受賞</a:t>
            </a:r>
            <a:r>
              <a:rPr lang="ja-JP" altLang="en-US" sz="3200" dirty="0" smtClean="0"/>
              <a:t>。</a:t>
            </a:r>
            <a:r>
              <a:rPr lang="en-US" altLang="ja-JP" sz="3200" dirty="0" smtClean="0"/>
              <a:t>2013</a:t>
            </a:r>
            <a:r>
              <a:rPr lang="ja-JP" altLang="en-US" sz="3200" dirty="0"/>
              <a:t>年にベルリン国連協会からアジア人として初のオットー・ハーン平和賞、</a:t>
            </a:r>
            <a:r>
              <a:rPr lang="en-US" altLang="ja-JP" sz="3200" dirty="0"/>
              <a:t>2015</a:t>
            </a:r>
            <a:r>
              <a:rPr lang="ja-JP" altLang="en-US" sz="3200" dirty="0"/>
              <a:t>年</a:t>
            </a:r>
            <a:r>
              <a:rPr lang="en-US" altLang="ja-JP" sz="3200" dirty="0"/>
              <a:t>11</a:t>
            </a:r>
            <a:r>
              <a:rPr lang="ja-JP" altLang="en-US" sz="3200" dirty="0"/>
              <a:t>月に谷本清平和賞、等を受賞。</a:t>
            </a:r>
          </a:p>
          <a:p>
            <a:endParaRPr lang="ja-JP" altLang="en-US" sz="3200" dirty="0"/>
          </a:p>
          <a:p>
            <a:endParaRPr lang="ja-JP" altLang="en-US" sz="3200" dirty="0"/>
          </a:p>
        </p:txBody>
      </p:sp>
    </p:spTree>
    <p:extLst>
      <p:ext uri="{BB962C8B-B14F-4D97-AF65-F5344CB8AC3E}">
        <p14:creationId xmlns:p14="http://schemas.microsoft.com/office/powerpoint/2010/main" val="1150376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706" name="Group 2"/>
          <p:cNvGrpSpPr>
            <a:grpSpLocks/>
          </p:cNvGrpSpPr>
          <p:nvPr/>
        </p:nvGrpSpPr>
        <p:grpSpPr bwMode="auto">
          <a:xfrm>
            <a:off x="-1033463" y="1552575"/>
            <a:ext cx="10177463" cy="5305425"/>
            <a:chOff x="0" y="0"/>
            <a:chExt cx="6412" cy="3342"/>
          </a:xfrm>
        </p:grpSpPr>
        <p:sp>
          <p:nvSpPr>
            <p:cNvPr id="200709" name="Freeform 3"/>
            <p:cNvSpPr>
              <a:spLocks noChangeArrowheads="1"/>
            </p:cNvSpPr>
            <p:nvPr/>
          </p:nvSpPr>
          <p:spPr bwMode="auto">
            <a:xfrm>
              <a:off x="2713" y="729"/>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99"/>
                <a:gd name="T55" fmla="*/ 0 h 2613"/>
                <a:gd name="T56" fmla="*/ 3699 w 3699"/>
                <a:gd name="T57" fmla="*/ 2613 h 26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172F74"/>
                </a:gs>
                <a:gs pos="100000">
                  <a:srgbClr val="3366FF"/>
                </a:gs>
              </a:gsLst>
              <a:lin ang="0" scaled="1"/>
            </a:gradFill>
            <a:ln>
              <a:noFill/>
            </a:ln>
            <a:extLst>
              <a:ext uri="{91240B29-F687-4F45-9708-019B960494DF}">
                <a14:hiddenLine xmlns:a14="http://schemas.microsoft.com/office/drawing/2010/main" w="9525" cap="rnd" cmpd="sng">
                  <a:solidFill>
                    <a:srgbClr val="000000"/>
                  </a:solidFill>
                  <a:miter lim="800000"/>
                  <a:headEnd/>
                  <a:tailEnd/>
                </a14:hiddenLine>
              </a:ext>
            </a:extLst>
          </p:spPr>
          <p:txBody>
            <a:bodyPr/>
            <a:lstStyle/>
            <a:p>
              <a:pPr eaLnBrk="0" fontAlgn="base" hangingPunct="0">
                <a:spcBef>
                  <a:spcPct val="0"/>
                </a:spcBef>
                <a:spcAft>
                  <a:spcPct val="0"/>
                </a:spcAft>
                <a:buFont typeface="Arial" pitchFamily="34" charset="0"/>
                <a:buNone/>
              </a:pPr>
              <a:endParaRPr kumimoji="0" lang="ja-JP" altLang="en-US" sz="3200">
                <a:solidFill>
                  <a:srgbClr val="FFFFFF"/>
                </a:solidFill>
                <a:ea typeface="SimSun" pitchFamily="2" charset="-122"/>
              </a:endParaRPr>
            </a:p>
          </p:txBody>
        </p:sp>
        <p:sp>
          <p:nvSpPr>
            <p:cNvPr id="200710" name="Arc 4"/>
            <p:cNvSpPr>
              <a:spLocks/>
            </p:cNvSpPr>
            <p:nvPr/>
          </p:nvSpPr>
          <p:spPr bwMode="auto">
            <a:xfrm>
              <a:off x="0" y="0"/>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 name="T9" fmla="*/ 0 w 21600"/>
                <a:gd name="T10" fmla="*/ 0 h 21231"/>
                <a:gd name="T11" fmla="*/ 21600 w 21600"/>
                <a:gd name="T12" fmla="*/ 21231 h 21231"/>
              </a:gdLst>
              <a:ahLst/>
              <a:cxnLst>
                <a:cxn ang="T6">
                  <a:pos x="T0" y="T1"/>
                </a:cxn>
                <a:cxn ang="T7">
                  <a:pos x="T2" y="T3"/>
                </a:cxn>
                <a:cxn ang="T8">
                  <a:pos x="T4" y="T5"/>
                </a:cxn>
              </a:cxnLst>
              <a:rect l="T9" t="T10" r="T11" b="T12"/>
              <a:pathLst>
                <a:path w="21600" h="21231">
                  <a:moveTo>
                    <a:pt x="3976" y="0"/>
                  </a:moveTo>
                  <a:cubicBezTo>
                    <a:pt x="14194" y="1914"/>
                    <a:pt x="21600" y="10835"/>
                    <a:pt x="21600" y="21231"/>
                  </a:cubicBezTo>
                </a:path>
                <a:path w="21600" h="21231">
                  <a:moveTo>
                    <a:pt x="3976" y="0"/>
                  </a:moveTo>
                  <a:cubicBezTo>
                    <a:pt x="14194" y="1914"/>
                    <a:pt x="21600" y="10835"/>
                    <a:pt x="21600" y="21231"/>
                  </a:cubicBezTo>
                  <a:lnTo>
                    <a:pt x="0" y="21231"/>
                  </a:lnTo>
                  <a:lnTo>
                    <a:pt x="3976" y="0"/>
                  </a:lnTo>
                  <a:close/>
                </a:path>
              </a:pathLst>
            </a:custGeom>
            <a:noFill/>
            <a:ln w="12700" cap="rnd" cmpd="sng">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Font typeface="Arial" pitchFamily="34" charset="0"/>
                <a:buNone/>
              </a:pPr>
              <a:endParaRPr kumimoji="0" lang="ja-JP" altLang="en-US" sz="3200">
                <a:solidFill>
                  <a:srgbClr val="FFFFFF"/>
                </a:solidFill>
                <a:ea typeface="SimSun" pitchFamily="2" charset="-122"/>
              </a:endParaRPr>
            </a:p>
          </p:txBody>
        </p:sp>
      </p:grpSp>
      <p:sp>
        <p:nvSpPr>
          <p:cNvPr id="220165" name="Rectangle 2"/>
          <p:cNvSpPr>
            <a:spLocks noGrp="1" noChangeArrowheads="1"/>
          </p:cNvSpPr>
          <p:nvPr>
            <p:ph type="ctrTitle" idx="4294967295"/>
          </p:nvPr>
        </p:nvSpPr>
        <p:spPr>
          <a:xfrm>
            <a:off x="684213" y="1141413"/>
            <a:ext cx="7772400" cy="1173162"/>
          </a:xfrm>
        </p:spPr>
        <p:txBody>
          <a:bodyPr anchor="b"/>
          <a:lstStyle/>
          <a:p>
            <a:pPr eaLnBrk="1" hangingPunct="1"/>
            <a:r>
              <a:rPr lang="zh-CN" altLang="ja-JP" sz="4800" b="1" dirty="0" smtClean="0">
                <a:solidFill>
                  <a:srgbClr val="00B0F0"/>
                </a:solidFill>
              </a:rPr>
              <a:t>ご清聴ありがとうございました。</a:t>
            </a:r>
            <a:endParaRPr lang="zh-CN" altLang="ja-JP" dirty="0" smtClean="0"/>
          </a:p>
        </p:txBody>
      </p:sp>
      <p:pic>
        <p:nvPicPr>
          <p:cNvPr id="220166" name="Picture 4" descr="topimage(M)"/>
          <p:cNvPicPr>
            <a:picLocks noGrp="1" noChangeAspect="1" noChangeArrowheads="1"/>
          </p:cNvPicPr>
          <p:nvPr>
            <p:ph type="subTitle" idx="4294967295"/>
          </p:nvPr>
        </p:nvPicPr>
        <p:blipFill>
          <a:blip r:embed="rId2">
            <a:extLst>
              <a:ext uri="{28A0092B-C50C-407E-A947-70E740481C1C}">
                <a14:useLocalDpi xmlns:a14="http://schemas.microsoft.com/office/drawing/2010/main" val="0"/>
              </a:ext>
            </a:extLst>
          </a:blip>
          <a:srcRect/>
          <a:stretch>
            <a:fillRect/>
          </a:stretch>
        </p:blipFill>
        <p:spPr>
          <a:xfrm>
            <a:off x="4038600" y="2714625"/>
            <a:ext cx="1257300" cy="3311525"/>
          </a:xfrm>
        </p:spPr>
      </p:pic>
    </p:spTree>
    <p:extLst>
      <p:ext uri="{BB962C8B-B14F-4D97-AF65-F5344CB8AC3E}">
        <p14:creationId xmlns:p14="http://schemas.microsoft.com/office/powerpoint/2010/main" val="3209216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0165"/>
                                        </p:tgtEl>
                                        <p:attrNameLst>
                                          <p:attrName>style.visibility</p:attrName>
                                        </p:attrNameLst>
                                      </p:cBhvr>
                                      <p:to>
                                        <p:strVal val="visible"/>
                                      </p:to>
                                    </p:set>
                                    <p:animEffect>
                                      <p:cBhvr>
                                        <p:cTn id="7" dur="1000"/>
                                        <p:tgtEl>
                                          <p:spTgt spid="220165"/>
                                        </p:tgtEl>
                                      </p:cBhvr>
                                    </p:animEffect>
                                  </p:childTnLst>
                                </p:cTn>
                              </p:par>
                              <p:par>
                                <p:cTn id="8" presetID="10" presetClass="entr" presetSubtype="0" fill="hold" nodeType="withEffect">
                                  <p:stCondLst>
                                    <p:cond delay="0"/>
                                  </p:stCondLst>
                                  <p:childTnLst>
                                    <p:set>
                                      <p:cBhvr>
                                        <p:cTn id="9" dur="1" fill="hold">
                                          <p:stCondLst>
                                            <p:cond delay="0"/>
                                          </p:stCondLst>
                                        </p:cTn>
                                        <p:tgtEl>
                                          <p:spTgt spid="220166"/>
                                        </p:tgtEl>
                                        <p:attrNameLst>
                                          <p:attrName>style.visibility</p:attrName>
                                        </p:attrNameLst>
                                      </p:cBhvr>
                                      <p:to>
                                        <p:strVal val="visible"/>
                                      </p:to>
                                    </p:set>
                                    <p:animEffect>
                                      <p:cBhvr>
                                        <p:cTn id="10" dur="1000"/>
                                        <p:tgtEl>
                                          <p:spTgt spid="220166"/>
                                        </p:tgtEl>
                                      </p:cBhvr>
                                    </p:animEffect>
                                  </p:childTnLst>
                                </p:cTn>
                              </p:par>
                            </p:childTnLst>
                          </p:cTn>
                        </p:par>
                        <p:par>
                          <p:cTn id="11" fill="hold" nodeType="afterGroup">
                            <p:stCondLst>
                              <p:cond delay="1000"/>
                            </p:stCondLst>
                            <p:childTnLst>
                              <p:par>
                                <p:cTn id="12" presetID="10" presetClass="exit" presetSubtype="0" fill="hold" grpId="1" nodeType="afterEffect">
                                  <p:stCondLst>
                                    <p:cond delay="10000"/>
                                  </p:stCondLst>
                                  <p:childTnLst>
                                    <p:animEffect>
                                      <p:cBhvr>
                                        <p:cTn id="13" dur="3000"/>
                                        <p:tgtEl>
                                          <p:spTgt spid="220165"/>
                                        </p:tgtEl>
                                      </p:cBhvr>
                                    </p:animEffect>
                                    <p:set>
                                      <p:cBhvr>
                                        <p:cTn id="14" dur="1" fill="hold">
                                          <p:stCondLst>
                                            <p:cond delay="2999"/>
                                          </p:stCondLst>
                                        </p:cTn>
                                        <p:tgtEl>
                                          <p:spTgt spid="220165"/>
                                        </p:tgtEl>
                                        <p:attrNameLst>
                                          <p:attrName>style.visibility</p:attrName>
                                        </p:attrNameLst>
                                      </p:cBhvr>
                                      <p:to>
                                        <p:strVal val="hidden"/>
                                      </p:to>
                                    </p:set>
                                  </p:childTnLst>
                                </p:cTn>
                              </p:par>
                            </p:childTnLst>
                          </p:cTn>
                        </p:par>
                        <p:par>
                          <p:cTn id="15" fill="hold" nodeType="afterGroup">
                            <p:stCondLst>
                              <p:cond delay="14000"/>
                            </p:stCondLst>
                            <p:childTnLst>
                              <p:par>
                                <p:cTn id="16" presetID="10" presetClass="exit" presetSubtype="0" fill="hold" nodeType="afterEffect">
                                  <p:stCondLst>
                                    <p:cond delay="2500"/>
                                  </p:stCondLst>
                                  <p:childTnLst>
                                    <p:animEffect>
                                      <p:cBhvr>
                                        <p:cTn id="17" dur="1000"/>
                                        <p:tgtEl>
                                          <p:spTgt spid="220166"/>
                                        </p:tgtEl>
                                      </p:cBhvr>
                                    </p:animEffect>
                                    <p:set>
                                      <p:cBhvr>
                                        <p:cTn id="18" dur="1" fill="hold">
                                          <p:stCondLst>
                                            <p:cond delay="999"/>
                                          </p:stCondLst>
                                        </p:cTn>
                                        <p:tgtEl>
                                          <p:spTgt spid="2201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bldLvl="0" autoUpdateAnimBg="0"/>
      <p:bldP spid="220165" grpId="1" bldLvl="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1143660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260648"/>
            <a:ext cx="8496944" cy="6001643"/>
          </a:xfrm>
          <a:prstGeom prst="rect">
            <a:avLst/>
          </a:prstGeom>
        </p:spPr>
        <p:txBody>
          <a:bodyPr wrap="square">
            <a:spAutoFit/>
          </a:bodyPr>
          <a:lstStyle/>
          <a:p>
            <a:pPr lvl="0"/>
            <a:r>
              <a:rPr lang="ja-JP" altLang="en-US" sz="3200" dirty="0">
                <a:solidFill>
                  <a:srgbClr val="FFFFFF"/>
                </a:solidFill>
              </a:rPr>
              <a:t>著書</a:t>
            </a:r>
            <a:r>
              <a:rPr lang="ja-JP" altLang="en-US" sz="3200" dirty="0" smtClean="0">
                <a:solidFill>
                  <a:srgbClr val="FFFFFF"/>
                </a:solidFill>
              </a:rPr>
              <a:t>に</a:t>
            </a:r>
          </a:p>
          <a:p>
            <a:pPr lvl="0"/>
            <a:endParaRPr lang="ja-JP" altLang="en-US" sz="3200" dirty="0" smtClean="0">
              <a:solidFill>
                <a:srgbClr val="FFFFFF"/>
              </a:solidFill>
            </a:endParaRPr>
          </a:p>
          <a:p>
            <a:pPr marL="457200" lvl="0" indent="-457200">
              <a:buFont typeface="Wingdings" panose="05000000000000000000" pitchFamily="2" charset="2"/>
              <a:buChar char="l"/>
            </a:pPr>
            <a:r>
              <a:rPr lang="en-US" altLang="ja-JP" sz="3200" dirty="0" smtClean="0">
                <a:solidFill>
                  <a:srgbClr val="FFFFFF"/>
                </a:solidFill>
              </a:rPr>
              <a:t>『</a:t>
            </a:r>
            <a:r>
              <a:rPr lang="ja-JP" altLang="en-US" sz="3200" dirty="0">
                <a:solidFill>
                  <a:srgbClr val="FFFFFF"/>
                </a:solidFill>
              </a:rPr>
              <a:t>真珠と桜－「ヒロシマ」から見たアメリカの心</a:t>
            </a:r>
            <a:r>
              <a:rPr lang="en-US" altLang="ja-JP" sz="3200" dirty="0">
                <a:solidFill>
                  <a:srgbClr val="FFFFFF"/>
                </a:solidFill>
              </a:rPr>
              <a:t>』(</a:t>
            </a:r>
            <a:r>
              <a:rPr lang="ja-JP" altLang="en-US" sz="3200" dirty="0">
                <a:solidFill>
                  <a:srgbClr val="FFFFFF"/>
                </a:solidFill>
              </a:rPr>
              <a:t>朝日新聞社刊</a:t>
            </a:r>
            <a:r>
              <a:rPr lang="en-US" altLang="ja-JP" sz="3200" dirty="0" smtClean="0">
                <a:solidFill>
                  <a:srgbClr val="FFFFFF"/>
                </a:solidFill>
              </a:rPr>
              <a:t>)</a:t>
            </a:r>
            <a:endParaRPr lang="ja-JP" altLang="en-US" sz="3200" dirty="0" smtClean="0">
              <a:solidFill>
                <a:srgbClr val="FFFFFF"/>
              </a:solidFill>
            </a:endParaRPr>
          </a:p>
          <a:p>
            <a:pPr marL="457200" lvl="0" indent="-457200">
              <a:buFont typeface="Wingdings" panose="05000000000000000000" pitchFamily="2" charset="2"/>
              <a:buChar char="l"/>
            </a:pPr>
            <a:r>
              <a:rPr lang="en-US" altLang="ja-JP" sz="3200" dirty="0" smtClean="0">
                <a:solidFill>
                  <a:srgbClr val="FFFFFF"/>
                </a:solidFill>
              </a:rPr>
              <a:t>『“</a:t>
            </a:r>
            <a:r>
              <a:rPr lang="ja-JP" altLang="en-US" sz="3200" dirty="0" smtClean="0">
                <a:solidFill>
                  <a:srgbClr val="FFFFFF"/>
                </a:solidFill>
              </a:rPr>
              <a:t>顔</a:t>
            </a:r>
            <a:r>
              <a:rPr lang="en-US" altLang="ja-JP" sz="3200" dirty="0" smtClean="0">
                <a:solidFill>
                  <a:srgbClr val="FFFFFF"/>
                </a:solidFill>
              </a:rPr>
              <a:t>”</a:t>
            </a:r>
            <a:r>
              <a:rPr lang="ja-JP" altLang="en-US" sz="3200" dirty="0" smtClean="0">
                <a:solidFill>
                  <a:srgbClr val="FFFFFF"/>
                </a:solidFill>
              </a:rPr>
              <a:t>を</a:t>
            </a:r>
            <a:r>
              <a:rPr lang="ja-JP" altLang="en-US" sz="3200" dirty="0">
                <a:solidFill>
                  <a:srgbClr val="FFFFFF"/>
                </a:solidFill>
              </a:rPr>
              <a:t>持ったコンピュータ</a:t>
            </a:r>
            <a:r>
              <a:rPr lang="en-US" altLang="ja-JP" sz="3200" dirty="0">
                <a:solidFill>
                  <a:srgbClr val="FFFFFF"/>
                </a:solidFill>
              </a:rPr>
              <a:t>』(</a:t>
            </a:r>
            <a:r>
              <a:rPr lang="ja-JP" altLang="en-US" sz="3200" dirty="0">
                <a:solidFill>
                  <a:srgbClr val="FFFFFF"/>
                </a:solidFill>
              </a:rPr>
              <a:t>コンピュータ・エージ社刊</a:t>
            </a:r>
            <a:r>
              <a:rPr lang="en-US" altLang="ja-JP" sz="3200" dirty="0" smtClean="0">
                <a:solidFill>
                  <a:srgbClr val="FFFFFF"/>
                </a:solidFill>
              </a:rPr>
              <a:t>)</a:t>
            </a:r>
            <a:endParaRPr lang="ja-JP" altLang="en-US" sz="3200" dirty="0" smtClean="0">
              <a:solidFill>
                <a:srgbClr val="FFFFFF"/>
              </a:solidFill>
            </a:endParaRPr>
          </a:p>
          <a:p>
            <a:pPr marL="457200" lvl="0" indent="-457200">
              <a:buFont typeface="Wingdings" panose="05000000000000000000" pitchFamily="2" charset="2"/>
              <a:buChar char="l"/>
            </a:pPr>
            <a:r>
              <a:rPr lang="en-US" altLang="ja-JP" sz="3200" dirty="0" smtClean="0">
                <a:solidFill>
                  <a:srgbClr val="FFFFFF"/>
                </a:solidFill>
              </a:rPr>
              <a:t>『</a:t>
            </a:r>
            <a:r>
              <a:rPr lang="ja-JP" altLang="en-US" sz="3200" dirty="0">
                <a:solidFill>
                  <a:srgbClr val="FFFFFF"/>
                </a:solidFill>
              </a:rPr>
              <a:t>元気です、広島</a:t>
            </a:r>
            <a:r>
              <a:rPr lang="en-US" altLang="ja-JP" sz="3200" dirty="0">
                <a:solidFill>
                  <a:srgbClr val="FFFFFF"/>
                </a:solidFill>
              </a:rPr>
              <a:t>』(</a:t>
            </a:r>
            <a:r>
              <a:rPr lang="ja-JP" altLang="en-US" sz="3200" dirty="0">
                <a:solidFill>
                  <a:srgbClr val="FFFFFF"/>
                </a:solidFill>
              </a:rPr>
              <a:t>海鳴社刊</a:t>
            </a:r>
            <a:r>
              <a:rPr lang="en-US" altLang="ja-JP" sz="3200" dirty="0" smtClean="0">
                <a:solidFill>
                  <a:srgbClr val="FFFFFF"/>
                </a:solidFill>
              </a:rPr>
              <a:t>)</a:t>
            </a:r>
            <a:endParaRPr lang="ja-JP" altLang="en-US" sz="3200" dirty="0" smtClean="0">
              <a:solidFill>
                <a:srgbClr val="FFFFFF"/>
              </a:solidFill>
            </a:endParaRPr>
          </a:p>
          <a:p>
            <a:pPr marL="457200" lvl="0" indent="-457200">
              <a:buFont typeface="Wingdings" panose="05000000000000000000" pitchFamily="2" charset="2"/>
              <a:buChar char="l"/>
            </a:pPr>
            <a:r>
              <a:rPr lang="en-US" altLang="ja-JP" sz="3200" dirty="0" smtClean="0">
                <a:solidFill>
                  <a:srgbClr val="FFFFFF"/>
                </a:solidFill>
              </a:rPr>
              <a:t>『</a:t>
            </a:r>
            <a:r>
              <a:rPr lang="ja-JP" altLang="en-US" sz="3200" dirty="0">
                <a:solidFill>
                  <a:srgbClr val="FFFFFF"/>
                </a:solidFill>
              </a:rPr>
              <a:t>ヒロシマ市長</a:t>
            </a:r>
            <a:r>
              <a:rPr lang="en-US" altLang="ja-JP" sz="3200" dirty="0">
                <a:solidFill>
                  <a:srgbClr val="FFFFFF"/>
                </a:solidFill>
              </a:rPr>
              <a:t>』(2012</a:t>
            </a:r>
            <a:r>
              <a:rPr lang="ja-JP" altLang="en-US" sz="3200" dirty="0">
                <a:solidFill>
                  <a:srgbClr val="FFFFFF"/>
                </a:solidFill>
              </a:rPr>
              <a:t>年朝日新聞出版</a:t>
            </a:r>
            <a:r>
              <a:rPr lang="en-US" altLang="ja-JP" sz="3200" dirty="0" smtClean="0">
                <a:solidFill>
                  <a:srgbClr val="FFFFFF"/>
                </a:solidFill>
              </a:rPr>
              <a:t>)</a:t>
            </a:r>
            <a:endParaRPr lang="ja-JP" altLang="en-US" sz="3200" dirty="0" smtClean="0">
              <a:solidFill>
                <a:srgbClr val="FFFFFF"/>
              </a:solidFill>
            </a:endParaRPr>
          </a:p>
          <a:p>
            <a:pPr marL="457200" lvl="0" indent="-457200">
              <a:buFont typeface="Wingdings" panose="05000000000000000000" pitchFamily="2" charset="2"/>
              <a:buChar char="l"/>
            </a:pPr>
            <a:r>
              <a:rPr lang="en-US" altLang="ja-JP" sz="3200" dirty="0" smtClean="0">
                <a:solidFill>
                  <a:srgbClr val="FFFFFF"/>
                </a:solidFill>
              </a:rPr>
              <a:t>『</a:t>
            </a:r>
            <a:r>
              <a:rPr lang="ja-JP" altLang="en-US" sz="3200" dirty="0">
                <a:solidFill>
                  <a:srgbClr val="FFFFFF"/>
                </a:solidFill>
              </a:rPr>
              <a:t>新版　報復ではなく和解を</a:t>
            </a:r>
            <a:r>
              <a:rPr lang="en-US" altLang="ja-JP" sz="3200" dirty="0">
                <a:solidFill>
                  <a:srgbClr val="FFFFFF"/>
                </a:solidFill>
              </a:rPr>
              <a:t>』(2015</a:t>
            </a:r>
            <a:r>
              <a:rPr lang="ja-JP" altLang="en-US" sz="3200" dirty="0">
                <a:solidFill>
                  <a:srgbClr val="FFFFFF"/>
                </a:solidFill>
              </a:rPr>
              <a:t>年</a:t>
            </a:r>
            <a:r>
              <a:rPr lang="en-US" altLang="ja-JP" sz="3200" dirty="0">
                <a:solidFill>
                  <a:srgbClr val="FFFFFF"/>
                </a:solidFill>
              </a:rPr>
              <a:t>8</a:t>
            </a:r>
            <a:r>
              <a:rPr lang="ja-JP" altLang="en-US" sz="3200" dirty="0">
                <a:solidFill>
                  <a:srgbClr val="FFFFFF"/>
                </a:solidFill>
              </a:rPr>
              <a:t>月岩波現代文庫</a:t>
            </a:r>
            <a:r>
              <a:rPr lang="en-US" altLang="ja-JP" sz="3200" dirty="0" smtClean="0">
                <a:solidFill>
                  <a:srgbClr val="FFFFFF"/>
                </a:solidFill>
              </a:rPr>
              <a:t>)</a:t>
            </a:r>
            <a:endParaRPr lang="ja-JP" altLang="en-US" sz="3200" dirty="0" smtClean="0">
              <a:solidFill>
                <a:srgbClr val="FFFFFF"/>
              </a:solidFill>
            </a:endParaRPr>
          </a:p>
          <a:p>
            <a:pPr marL="457200" lvl="0" indent="-457200">
              <a:buFont typeface="Wingdings" panose="05000000000000000000" pitchFamily="2" charset="2"/>
              <a:buChar char="l"/>
            </a:pPr>
            <a:r>
              <a:rPr lang="en-US" altLang="ja-JP" sz="3200" dirty="0" smtClean="0">
                <a:solidFill>
                  <a:srgbClr val="FFFFFF"/>
                </a:solidFill>
              </a:rPr>
              <a:t>『</a:t>
            </a:r>
            <a:r>
              <a:rPr lang="ja-JP" altLang="en-US" sz="3200" dirty="0">
                <a:solidFill>
                  <a:srgbClr val="FFFFFF"/>
                </a:solidFill>
              </a:rPr>
              <a:t>数学書として憲法を読む</a:t>
            </a:r>
            <a:r>
              <a:rPr lang="en-US" altLang="ja-JP" sz="3200" dirty="0">
                <a:solidFill>
                  <a:srgbClr val="FFFFFF"/>
                </a:solidFill>
              </a:rPr>
              <a:t>――</a:t>
            </a:r>
            <a:r>
              <a:rPr lang="ja-JP" altLang="en-US" sz="3200" dirty="0">
                <a:solidFill>
                  <a:srgbClr val="FFFFFF"/>
                </a:solidFill>
              </a:rPr>
              <a:t>前広島市長の憲法・天皇論</a:t>
            </a:r>
            <a:r>
              <a:rPr lang="en-US" altLang="ja-JP" sz="3200" dirty="0">
                <a:solidFill>
                  <a:srgbClr val="FFFFFF"/>
                </a:solidFill>
              </a:rPr>
              <a:t>』 (</a:t>
            </a:r>
            <a:r>
              <a:rPr lang="ja-JP" altLang="en-US" sz="3200" dirty="0">
                <a:solidFill>
                  <a:srgbClr val="FFFFFF"/>
                </a:solidFill>
              </a:rPr>
              <a:t>２０１９年７月法政大学出版局</a:t>
            </a:r>
            <a:r>
              <a:rPr lang="en-US" altLang="ja-JP" sz="3200" dirty="0">
                <a:solidFill>
                  <a:srgbClr val="FFFFFF"/>
                </a:solidFill>
              </a:rPr>
              <a:t>)</a:t>
            </a:r>
            <a:r>
              <a:rPr lang="ja-JP" altLang="en-US" sz="3200" dirty="0" err="1">
                <a:solidFill>
                  <a:srgbClr val="FFFFFF"/>
                </a:solidFill>
              </a:rPr>
              <a:t>。</a:t>
            </a:r>
            <a:r>
              <a:rPr lang="ja-JP" altLang="en-US" sz="3200" dirty="0">
                <a:solidFill>
                  <a:srgbClr val="FFFFFF"/>
                </a:solidFill>
              </a:rPr>
              <a:t> </a:t>
            </a:r>
          </a:p>
        </p:txBody>
      </p:sp>
    </p:spTree>
    <p:extLst>
      <p:ext uri="{BB962C8B-B14F-4D97-AF65-F5344CB8AC3E}">
        <p14:creationId xmlns:p14="http://schemas.microsoft.com/office/powerpoint/2010/main" val="159061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607047"/>
            <a:ext cx="9144000" cy="1470025"/>
          </a:xfrm>
          <a:ln>
            <a:solidFill>
              <a:srgbClr val="0070C0"/>
            </a:solidFill>
          </a:ln>
        </p:spPr>
        <p:txBody>
          <a:bodyPr/>
          <a:lstStyle/>
          <a:p>
            <a:r>
              <a:rPr kumimoji="1" lang="ja-JP" altLang="en-US" sz="4800" dirty="0" smtClean="0"/>
              <a:t/>
            </a:r>
            <a:br>
              <a:rPr kumimoji="1" lang="ja-JP" altLang="en-US" sz="4800" dirty="0" smtClean="0"/>
            </a:br>
            <a:r>
              <a:rPr kumimoji="1" lang="ja-JP" altLang="en-US" sz="4800" dirty="0"/>
              <a:t/>
            </a:r>
            <a:br>
              <a:rPr kumimoji="1" lang="ja-JP" altLang="en-US" sz="4800" dirty="0"/>
            </a:br>
            <a:r>
              <a:rPr kumimoji="1" lang="ja-JP" altLang="en-US" sz="4800" dirty="0" smtClean="0"/>
              <a:t>一番昔からの原水禁大会参加者</a:t>
            </a:r>
            <a:r>
              <a:rPr kumimoji="1" lang="en-US" altLang="ja-JP" sz="4800" dirty="0" smtClean="0"/>
              <a:t>?</a:t>
            </a:r>
            <a:r>
              <a:rPr kumimoji="1" lang="ja-JP" altLang="en-US" sz="4800" dirty="0"/>
              <a:t/>
            </a:r>
            <a:br>
              <a:rPr kumimoji="1" lang="ja-JP" altLang="en-US" sz="4800" dirty="0"/>
            </a:br>
            <a:r>
              <a:rPr kumimoji="1" lang="ja-JP" altLang="en-US" sz="4800" dirty="0" smtClean="0"/>
              <a:t/>
            </a:r>
            <a:br>
              <a:rPr kumimoji="1" lang="ja-JP" altLang="en-US" sz="4800" dirty="0" smtClean="0"/>
            </a:br>
            <a:endParaRPr kumimoji="1" lang="ja-JP" altLang="en-US" sz="4800" dirty="0"/>
          </a:p>
        </p:txBody>
      </p:sp>
    </p:spTree>
    <p:extLst>
      <p:ext uri="{BB962C8B-B14F-4D97-AF65-F5344CB8AC3E}">
        <p14:creationId xmlns:p14="http://schemas.microsoft.com/office/powerpoint/2010/main" val="3944664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568952" cy="1143000"/>
          </a:xfrm>
        </p:spPr>
        <p:txBody>
          <a:bodyPr/>
          <a:lstStyle/>
          <a:p>
            <a:r>
              <a:rPr lang="ja-JP" altLang="en-US" dirty="0"/>
              <a:t>原水禁世界大会の</a:t>
            </a:r>
            <a:r>
              <a:rPr lang="ja-JP" altLang="en-US" dirty="0" smtClean="0"/>
              <a:t>通訳 </a:t>
            </a:r>
            <a:r>
              <a:rPr lang="en-US" altLang="ja-JP" sz="3600" dirty="0" smtClean="0"/>
              <a:t>(1961</a:t>
            </a:r>
            <a:r>
              <a:rPr lang="ja-JP" altLang="en-US" sz="3600" dirty="0" smtClean="0"/>
              <a:t>年から</a:t>
            </a:r>
            <a:r>
              <a:rPr lang="en-US" altLang="ja-JP" sz="3600" dirty="0" smtClean="0"/>
              <a:t>)</a:t>
            </a:r>
            <a:r>
              <a:rPr lang="ja-JP" altLang="en-US" dirty="0"/>
              <a:t/>
            </a:r>
            <a:br>
              <a:rPr lang="ja-JP" altLang="en-US" dirty="0"/>
            </a:br>
            <a:endParaRPr kumimoji="1" lang="ja-JP" altLang="en-US" dirty="0"/>
          </a:p>
        </p:txBody>
      </p:sp>
      <p:sp>
        <p:nvSpPr>
          <p:cNvPr id="4" name="左矢印 3"/>
          <p:cNvSpPr/>
          <p:nvPr/>
        </p:nvSpPr>
        <p:spPr bwMode="auto">
          <a:xfrm>
            <a:off x="5148064" y="2636912"/>
            <a:ext cx="978408" cy="484632"/>
          </a:xfrm>
          <a:prstGeom prst="lef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ja-JP" altLang="en-US" sz="32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5" name="左矢印 4"/>
          <p:cNvSpPr/>
          <p:nvPr/>
        </p:nvSpPr>
        <p:spPr bwMode="auto">
          <a:xfrm>
            <a:off x="5148064" y="2636912"/>
            <a:ext cx="978408" cy="484632"/>
          </a:xfrm>
          <a:prstGeom prst="lef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ja-JP" altLang="en-US" sz="32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6" name="左矢印 5"/>
          <p:cNvSpPr/>
          <p:nvPr/>
        </p:nvSpPr>
        <p:spPr bwMode="auto">
          <a:xfrm>
            <a:off x="5148064" y="2879228"/>
            <a:ext cx="978408" cy="484632"/>
          </a:xfrm>
          <a:prstGeom prst="lef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ja-JP" altLang="en-US" sz="32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8" name="Line 5"/>
          <p:cNvSpPr>
            <a:spLocks noChangeShapeType="1"/>
          </p:cNvSpPr>
          <p:nvPr/>
        </p:nvSpPr>
        <p:spPr bwMode="auto">
          <a:xfrm>
            <a:off x="539750" y="980728"/>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10242" name="Picture 2" descr="C:\KDrive\「阪谷編集・記録]\秋葉市長の活動記録\2海外出張記録（整理表付）\海外出張写真データⅠ（整理表付）\01_1963年8月第9回原水爆禁止世界大会.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96752"/>
            <a:ext cx="7488832" cy="507134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2987824" y="6306960"/>
            <a:ext cx="2592288" cy="369332"/>
          </a:xfrm>
          <a:prstGeom prst="rect">
            <a:avLst/>
          </a:prstGeom>
          <a:noFill/>
        </p:spPr>
        <p:txBody>
          <a:bodyPr wrap="square" rtlCol="0">
            <a:spAutoFit/>
          </a:bodyPr>
          <a:lstStyle/>
          <a:p>
            <a:pPr algn="ctr"/>
            <a:r>
              <a:rPr kumimoji="1" lang="en-US" altLang="ja-JP" dirty="0" smtClean="0"/>
              <a:t>1963</a:t>
            </a:r>
            <a:r>
              <a:rPr kumimoji="1" lang="ja-JP" altLang="en-US" dirty="0" smtClean="0"/>
              <a:t>年の第</a:t>
            </a:r>
            <a:r>
              <a:rPr kumimoji="1" lang="en-US" altLang="ja-JP" dirty="0" smtClean="0"/>
              <a:t>9</a:t>
            </a:r>
            <a:r>
              <a:rPr kumimoji="1" lang="ja-JP" altLang="en-US" dirty="0" smtClean="0"/>
              <a:t>回大会</a:t>
            </a:r>
            <a:endParaRPr kumimoji="1" lang="ja-JP" altLang="en-US" dirty="0"/>
          </a:p>
        </p:txBody>
      </p:sp>
    </p:spTree>
    <p:extLst>
      <p:ext uri="{BB962C8B-B14F-4D97-AF65-F5344CB8AC3E}">
        <p14:creationId xmlns:p14="http://schemas.microsoft.com/office/powerpoint/2010/main" val="3446263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420888"/>
            <a:ext cx="9144000" cy="1470025"/>
          </a:xfrm>
          <a:ln>
            <a:solidFill>
              <a:srgbClr val="0070C0"/>
            </a:solidFill>
          </a:ln>
        </p:spPr>
        <p:txBody>
          <a:bodyPr/>
          <a:lstStyle/>
          <a:p>
            <a:r>
              <a:rPr kumimoji="1" lang="ja-JP" altLang="en-US" sz="4800" dirty="0" smtClean="0"/>
              <a:t/>
            </a:r>
            <a:br>
              <a:rPr kumimoji="1" lang="ja-JP" altLang="en-US" sz="4800" dirty="0" smtClean="0"/>
            </a:br>
            <a:r>
              <a:rPr kumimoji="1" lang="ja-JP" altLang="en-US" sz="4800" dirty="0"/>
              <a:t/>
            </a:r>
            <a:br>
              <a:rPr kumimoji="1" lang="ja-JP" altLang="en-US" sz="4800" dirty="0"/>
            </a:br>
            <a:r>
              <a:rPr kumimoji="1" lang="ja-JP" altLang="en-US" sz="4800" dirty="0"/>
              <a:t>今日</a:t>
            </a:r>
            <a:r>
              <a:rPr kumimoji="1" lang="ja-JP" altLang="en-US" sz="4800" dirty="0" smtClean="0"/>
              <a:t>、お話しする三つのポイント</a:t>
            </a:r>
            <a:r>
              <a:rPr kumimoji="1" lang="ja-JP" altLang="en-US" sz="4800" dirty="0"/>
              <a:t/>
            </a:r>
            <a:br>
              <a:rPr kumimoji="1" lang="ja-JP" altLang="en-US" sz="4800" dirty="0"/>
            </a:br>
            <a:r>
              <a:rPr kumimoji="1" lang="ja-JP" altLang="en-US" sz="4800" dirty="0" smtClean="0"/>
              <a:t/>
            </a:r>
            <a:br>
              <a:rPr kumimoji="1" lang="ja-JP" altLang="en-US" sz="4800" dirty="0" smtClean="0"/>
            </a:br>
            <a:endParaRPr kumimoji="1" lang="ja-JP" altLang="en-US" sz="4800" dirty="0"/>
          </a:p>
        </p:txBody>
      </p:sp>
    </p:spTree>
    <p:extLst>
      <p:ext uri="{BB962C8B-B14F-4D97-AF65-F5344CB8AC3E}">
        <p14:creationId xmlns:p14="http://schemas.microsoft.com/office/powerpoint/2010/main" val="3622729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683568" y="60325"/>
            <a:ext cx="8280920" cy="1428750"/>
          </a:xfrm>
        </p:spPr>
        <p:txBody>
          <a:bodyPr/>
          <a:lstStyle/>
          <a:p>
            <a:pPr algn="ctr" eaLnBrk="1" hangingPunct="1">
              <a:defRPr/>
            </a:pPr>
            <a:r>
              <a:rPr lang="ja-JP" altLang="en-US" sz="5400" dirty="0" smtClean="0"/>
              <a:t>市民運動を成功させるには</a:t>
            </a:r>
          </a:p>
        </p:txBody>
      </p:sp>
      <p:sp>
        <p:nvSpPr>
          <p:cNvPr id="155651" name="Rectangle 3"/>
          <p:cNvSpPr>
            <a:spLocks noGrp="1" noChangeArrowheads="1"/>
          </p:cNvSpPr>
          <p:nvPr>
            <p:ph type="body" idx="4294967295"/>
          </p:nvPr>
        </p:nvSpPr>
        <p:spPr>
          <a:xfrm>
            <a:off x="469900" y="1953344"/>
            <a:ext cx="8278564" cy="4572000"/>
          </a:xfrm>
        </p:spPr>
        <p:txBody>
          <a:bodyPr/>
          <a:lstStyle/>
          <a:p>
            <a:pPr eaLnBrk="1" hangingPunct="1">
              <a:lnSpc>
                <a:spcPct val="90000"/>
              </a:lnSpc>
              <a:buClr>
                <a:srgbClr val="92D050"/>
              </a:buClr>
              <a:buSzPct val="101000"/>
              <a:buFont typeface="Wingdings" pitchFamily="2" charset="2"/>
              <a:buChar char="l"/>
              <a:defRPr/>
            </a:pPr>
            <a:r>
              <a:rPr lang="ja-JP" altLang="en-US" sz="4000" dirty="0" smtClean="0"/>
              <a:t>真実に基づいた「</a:t>
            </a:r>
            <a:r>
              <a:rPr lang="ja-JP" altLang="en-US" sz="4000" dirty="0"/>
              <a:t>思考の枠組み</a:t>
            </a:r>
            <a:r>
              <a:rPr lang="ja-JP" altLang="en-US" sz="4000" dirty="0" smtClean="0"/>
              <a:t>」</a:t>
            </a:r>
            <a:r>
              <a:rPr lang="ja-JP" altLang="en-US" sz="4000" dirty="0"/>
              <a:t>や「世界観</a:t>
            </a:r>
            <a:r>
              <a:rPr lang="ja-JP" altLang="en-US" sz="4000" dirty="0" smtClean="0"/>
              <a:t>」</a:t>
            </a:r>
            <a:r>
              <a:rPr lang="ja-JP" altLang="en-US" sz="4000" dirty="0"/>
              <a:t>を</a:t>
            </a:r>
            <a:r>
              <a:rPr lang="ja-JP" altLang="en-US" sz="4000" dirty="0" smtClean="0"/>
              <a:t>共有、特に、</a:t>
            </a:r>
            <a:r>
              <a:rPr lang="ja-JP" altLang="en-US" sz="4000" dirty="0"/>
              <a:t>「目標</a:t>
            </a:r>
            <a:r>
              <a:rPr lang="ja-JP" altLang="en-US" sz="4000" dirty="0" smtClean="0"/>
              <a:t>」</a:t>
            </a:r>
            <a:r>
              <a:rPr lang="ja-JP" altLang="en-US" sz="4000" dirty="0"/>
              <a:t>そして「期限</a:t>
            </a:r>
            <a:r>
              <a:rPr lang="ja-JP" altLang="en-US" sz="4000" dirty="0" smtClean="0"/>
              <a:t>」</a:t>
            </a:r>
          </a:p>
          <a:p>
            <a:pPr eaLnBrk="1" hangingPunct="1">
              <a:lnSpc>
                <a:spcPct val="90000"/>
              </a:lnSpc>
              <a:buClr>
                <a:srgbClr val="92D050"/>
              </a:buClr>
              <a:buSzPct val="101000"/>
              <a:buFont typeface="Wingdings" pitchFamily="2" charset="2"/>
              <a:buChar char="l"/>
              <a:defRPr/>
            </a:pPr>
            <a:r>
              <a:rPr lang="ja-JP" altLang="en-US" sz="4000" dirty="0"/>
              <a:t>「障害物</a:t>
            </a:r>
            <a:r>
              <a:rPr lang="ja-JP" altLang="en-US" sz="4000" dirty="0" smtClean="0"/>
              <a:t>」</a:t>
            </a:r>
            <a:r>
              <a:rPr lang="ja-JP" altLang="en-US" sz="4000" dirty="0"/>
              <a:t>を確認</a:t>
            </a:r>
            <a:r>
              <a:rPr lang="ja-JP" altLang="en-US" sz="4000" dirty="0" smtClean="0"/>
              <a:t>する</a:t>
            </a:r>
          </a:p>
          <a:p>
            <a:pPr eaLnBrk="1" hangingPunct="1">
              <a:lnSpc>
                <a:spcPct val="90000"/>
              </a:lnSpc>
              <a:buClr>
                <a:srgbClr val="92D050"/>
              </a:buClr>
              <a:buSzPct val="101000"/>
              <a:buFont typeface="Wingdings" pitchFamily="2" charset="2"/>
              <a:buChar char="l"/>
              <a:defRPr/>
            </a:pPr>
            <a:r>
              <a:rPr lang="ja-JP" altLang="en-US" sz="4000" dirty="0"/>
              <a:t>それを乗り越える「作戦</a:t>
            </a:r>
            <a:r>
              <a:rPr lang="ja-JP" altLang="en-US" sz="4000" dirty="0" smtClean="0"/>
              <a:t>」</a:t>
            </a:r>
            <a:r>
              <a:rPr lang="ja-JP" altLang="en-US" sz="4000" dirty="0"/>
              <a:t>を</a:t>
            </a:r>
            <a:r>
              <a:rPr lang="ja-JP" altLang="en-US" sz="4000" dirty="0" smtClean="0"/>
              <a:t>立てる</a:t>
            </a:r>
          </a:p>
          <a:p>
            <a:pPr marL="0" indent="0" eaLnBrk="1" hangingPunct="1">
              <a:lnSpc>
                <a:spcPct val="90000"/>
              </a:lnSpc>
              <a:buClr>
                <a:srgbClr val="92D050"/>
              </a:buClr>
              <a:buSzPct val="101000"/>
              <a:buNone/>
              <a:defRPr/>
            </a:pPr>
            <a:endParaRPr lang="ja-JP" altLang="en-US" sz="4000" dirty="0" smtClean="0"/>
          </a:p>
          <a:p>
            <a:pPr eaLnBrk="1" hangingPunct="1">
              <a:lnSpc>
                <a:spcPct val="90000"/>
              </a:lnSpc>
              <a:buClr>
                <a:srgbClr val="92D050"/>
              </a:buClr>
              <a:buSzPct val="101000"/>
              <a:buFont typeface="Wingdings" pitchFamily="2" charset="2"/>
              <a:buChar char="l"/>
              <a:defRPr/>
            </a:pPr>
            <a:r>
              <a:rPr lang="ja-JP" altLang="en-US" sz="4000" dirty="0" smtClean="0">
                <a:solidFill>
                  <a:srgbClr val="92D050"/>
                </a:solidFill>
              </a:rPr>
              <a:t>成功したら次の目標に</a:t>
            </a:r>
          </a:p>
          <a:p>
            <a:pPr eaLnBrk="1" hangingPunct="1">
              <a:lnSpc>
                <a:spcPct val="90000"/>
              </a:lnSpc>
              <a:buClr>
                <a:srgbClr val="C00000"/>
              </a:buClr>
              <a:buFont typeface="Wingdings" pitchFamily="2" charset="2"/>
              <a:buChar char="l"/>
              <a:defRPr/>
            </a:pPr>
            <a:endParaRPr lang="ja-JP" altLang="en-US" sz="4000" dirty="0" smtClean="0">
              <a:solidFill>
                <a:srgbClr val="92D050"/>
              </a:solidFill>
            </a:endParaRPr>
          </a:p>
          <a:p>
            <a:pPr eaLnBrk="1" hangingPunct="1">
              <a:lnSpc>
                <a:spcPct val="90000"/>
              </a:lnSpc>
              <a:defRPr/>
            </a:pPr>
            <a:endParaRPr lang="ja-JP" altLang="en-US" sz="4000" dirty="0" smtClean="0"/>
          </a:p>
          <a:p>
            <a:pPr marL="0" indent="0" eaLnBrk="1" hangingPunct="1">
              <a:lnSpc>
                <a:spcPct val="90000"/>
              </a:lnSpc>
              <a:buFont typeface="Wingdings" pitchFamily="2" charset="2"/>
              <a:buNone/>
              <a:defRPr/>
            </a:pPr>
            <a:endParaRPr lang="ja-JP" altLang="en-US" sz="4000" dirty="0" smtClean="0"/>
          </a:p>
        </p:txBody>
      </p:sp>
      <p:sp>
        <p:nvSpPr>
          <p:cNvPr id="10244" name="Line 5"/>
          <p:cNvSpPr>
            <a:spLocks noChangeShapeType="1"/>
          </p:cNvSpPr>
          <p:nvPr/>
        </p:nvSpPr>
        <p:spPr bwMode="auto">
          <a:xfrm>
            <a:off x="469900" y="1484784"/>
            <a:ext cx="8064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kumimoji="0" lang="ja-JP" altLang="en-US" sz="3200">
              <a:solidFill>
                <a:srgbClr val="FFFFFF"/>
              </a:solidFill>
              <a:ea typeface="SimSun" pitchFamily="2" charset="-122"/>
            </a:endParaRPr>
          </a:p>
        </p:txBody>
      </p:sp>
    </p:spTree>
    <p:extLst>
      <p:ext uri="{BB962C8B-B14F-4D97-AF65-F5344CB8AC3E}">
        <p14:creationId xmlns:p14="http://schemas.microsoft.com/office/powerpoint/2010/main" val="117290958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Soaring">
  <a:themeElements>
    <a:clrScheme name="">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3200" b="0" i="0" u="none" strike="noStrike" cap="none" normalizeH="0" baseline="0" smtClean="0">
            <a:ln>
              <a:noFill/>
            </a:ln>
            <a:solidFill>
              <a:schemeClr val="tx1"/>
            </a:solidFill>
            <a:effectLst/>
            <a:latin typeface="Times New Roman" pitchFamily="18"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3200" b="0" i="0" u="none" strike="noStrike" cap="none" normalizeH="0" baseline="0" smtClean="0">
            <a:ln>
              <a:noFill/>
            </a:ln>
            <a:solidFill>
              <a:schemeClr val="tx1"/>
            </a:solidFill>
            <a:effectLst/>
            <a:latin typeface="Times New Roman" pitchFamily="18" charset="0"/>
            <a:ea typeface="SimSun" pitchFamily="2" charset="-122"/>
          </a:defRPr>
        </a:defPPr>
      </a:lstStyle>
    </a:lnDef>
  </a:objectDefaults>
  <a:extraClrSchemeLst/>
</a:theme>
</file>

<file path=ppt/theme/theme2.xml><?xml version="1.0" encoding="utf-8"?>
<a:theme xmlns:a="http://schemas.openxmlformats.org/drawingml/2006/main" name="1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kumimoji="1" lang="en-US" sz="32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kumimoji="1" lang="en-US" sz="32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themeOverride>
</file>

<file path=docProps/app.xml><?xml version="1.0" encoding="utf-8"?>
<Properties xmlns="http://schemas.openxmlformats.org/officeDocument/2006/extended-properties" xmlns:vt="http://schemas.openxmlformats.org/officeDocument/2006/docPropsVTypes">
  <TotalTime>7036</TotalTime>
  <Words>1298</Words>
  <Application>Microsoft Office PowerPoint</Application>
  <PresentationFormat>画面に合わせる (4:3)</PresentationFormat>
  <Paragraphs>192</Paragraphs>
  <Slides>41</Slides>
  <Notes>17</Notes>
  <HiddenSlides>0</HiddenSlides>
  <MMClips>1</MMClips>
  <ScaleCrop>false</ScaleCrop>
  <HeadingPairs>
    <vt:vector size="4" baseType="variant">
      <vt:variant>
        <vt:lpstr>テーマ</vt:lpstr>
      </vt:variant>
      <vt:variant>
        <vt:i4>2</vt:i4>
      </vt:variant>
      <vt:variant>
        <vt:lpstr>スライド タイトル</vt:lpstr>
      </vt:variant>
      <vt:variant>
        <vt:i4>41</vt:i4>
      </vt:variant>
    </vt:vector>
  </HeadingPairs>
  <TitlesOfParts>
    <vt:vector size="43" baseType="lpstr">
      <vt:lpstr>Soaring</vt:lpstr>
      <vt:lpstr>1_Soaring</vt:lpstr>
      <vt:lpstr>平和市長会議と非核の未来 </vt:lpstr>
      <vt:lpstr> 簡単な自己紹介 </vt:lpstr>
      <vt:lpstr>PowerPoint プレゼンテーション</vt:lpstr>
      <vt:lpstr>PowerPoint プレゼンテーション</vt:lpstr>
      <vt:lpstr>PowerPoint プレゼンテーション</vt:lpstr>
      <vt:lpstr>  一番昔からの原水禁大会参加者?  </vt:lpstr>
      <vt:lpstr>原水禁世界大会の通訳 (1961年から) </vt:lpstr>
      <vt:lpstr>  今日、お話しする三つのポイント  </vt:lpstr>
      <vt:lpstr>市民運動を成功させるには</vt:lpstr>
      <vt:lpstr>  なぜ「目標」と「期限」なのか  </vt:lpstr>
      <vt:lpstr>PowerPoint プレゼンテーション</vt:lpstr>
      <vt:lpstr>PowerPoint プレゼンテーション</vt:lpstr>
      <vt:lpstr>  核廃絶運動の「目標」と「期限」  </vt:lpstr>
      <vt:lpstr>　核兵器廃絶のための緊急行動 　　　　　　　― 2020 Vision ―</vt:lpstr>
      <vt:lpstr>PowerPoint プレゼンテーション</vt:lpstr>
      <vt:lpstr>なぜ都市が結集したのか</vt:lpstr>
      <vt:lpstr>  核勢力のプロパガンダに勝った  </vt:lpstr>
      <vt:lpstr>「目標」を「夢」と言い張ったのは</vt:lpstr>
      <vt:lpstr>総理大臣談話の詭弁</vt:lpstr>
      <vt:lpstr>世界が「目標」と「時間軸」を共有</vt:lpstr>
      <vt:lpstr>ICANを中心に核兵器禁止条約</vt:lpstr>
      <vt:lpstr>  障害は、大国の「拒否権」  </vt:lpstr>
      <vt:lpstr>「拒否権」 = 「コンセンサス方式」</vt:lpstr>
      <vt:lpstr>  「多数決」で乗り越える  </vt:lpstr>
      <vt:lpstr>「多数決」が生きている場</vt:lpstr>
      <vt:lpstr>世界の世論を国連に反映させる</vt:lpstr>
      <vt:lpstr>多数決の力を有効活用</vt:lpstr>
      <vt:lpstr>核兵器禁止条約 締結交渉開始 ⇒ 採択</vt:lpstr>
      <vt:lpstr>  「目標」は達成できたのか  </vt:lpstr>
      <vt:lpstr>2020ビジョン</vt:lpstr>
      <vt:lpstr>発効までの道のり</vt:lpstr>
      <vt:lpstr>  コロナ時代の市民運動 Stay in Town －－より大きな流れの一環として－－  </vt:lpstr>
      <vt:lpstr>宿　　題</vt:lpstr>
      <vt:lpstr>　国民保護計画改定運動　</vt:lpstr>
      <vt:lpstr>　核兵器禁止条約推進条例　</vt:lpstr>
      <vt:lpstr>お願い</vt:lpstr>
      <vt:lpstr>  </vt:lpstr>
      <vt:lpstr>  </vt:lpstr>
      <vt:lpstr> もお読み下さい </vt:lpstr>
      <vt:lpstr>ご清聴ありがとうございました。</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Better Angels of Our Nature (被爆70年に考える)</dc:title>
  <dc:creator>秋葉忠利</dc:creator>
  <cp:lastModifiedBy>秋葉忠利</cp:lastModifiedBy>
  <cp:revision>274</cp:revision>
  <dcterms:created xsi:type="dcterms:W3CDTF">2015-08-02T13:25:18Z</dcterms:created>
  <dcterms:modified xsi:type="dcterms:W3CDTF">2020-06-27T11:12:40Z</dcterms:modified>
</cp:coreProperties>
</file>